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9.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tags/tag67.xml" ContentType="application/vnd.openxmlformats-officedocument.presentationml.tags+xml"/>
  <Override PartName="/ppt/notesSlides/notesSlide5.xml" ContentType="application/vnd.openxmlformats-officedocument.presentationml.notesSlide+xml"/>
  <Override PartName="/ppt/tags/tag68.xml" ContentType="application/vnd.openxmlformats-officedocument.presentationml.tags+xml"/>
  <Override PartName="/ppt/notesSlides/notesSlide6.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7.xml" ContentType="application/vnd.openxmlformats-officedocument.presentationml.notesSlide+xml"/>
  <Override PartName="/ppt/tags/tag75.xml" ContentType="application/vnd.openxmlformats-officedocument.presentationml.tags+xml"/>
  <Override PartName="/ppt/notesSlides/notesSlide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 id="2147483781" r:id="rId5"/>
    <p:sldMasterId id="2147483799" r:id="rId6"/>
    <p:sldMasterId id="2147483825" r:id="rId7"/>
    <p:sldMasterId id="2147483871" r:id="rId8"/>
    <p:sldMasterId id="2147483900" r:id="rId9"/>
    <p:sldMasterId id="2147483923" r:id="rId10"/>
    <p:sldMasterId id="2147483936" r:id="rId11"/>
    <p:sldMasterId id="2147483971" r:id="rId12"/>
  </p:sldMasterIdLst>
  <p:notesMasterIdLst>
    <p:notesMasterId r:id="rId33"/>
  </p:notesMasterIdLst>
  <p:handoutMasterIdLst>
    <p:handoutMasterId r:id="rId34"/>
  </p:handoutMasterIdLst>
  <p:sldIdLst>
    <p:sldId id="1819" r:id="rId13"/>
    <p:sldId id="1820" r:id="rId14"/>
    <p:sldId id="1821" r:id="rId15"/>
    <p:sldId id="1822" r:id="rId16"/>
    <p:sldId id="1824" r:id="rId17"/>
    <p:sldId id="1825" r:id="rId18"/>
    <p:sldId id="1832" r:id="rId19"/>
    <p:sldId id="1833" r:id="rId20"/>
    <p:sldId id="1815" r:id="rId21"/>
    <p:sldId id="1816" r:id="rId22"/>
    <p:sldId id="2147468221" r:id="rId23"/>
    <p:sldId id="273" r:id="rId24"/>
    <p:sldId id="2147468218" r:id="rId25"/>
    <p:sldId id="2147468187" r:id="rId26"/>
    <p:sldId id="2147468201" r:id="rId27"/>
    <p:sldId id="2147468189" r:id="rId28"/>
    <p:sldId id="2147468203" r:id="rId29"/>
    <p:sldId id="2147468219" r:id="rId30"/>
    <p:sldId id="2147468204" r:id="rId31"/>
    <p:sldId id="2147468220" r:id="rId32"/>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7C8E15-EEE6-51A8-EBC6-6E2DC3ACF4BE}" name="Liz Moran" initials="LM" userId="S::Liz.Moran@sas.com::fae58400-5917-4cb7-b0c0-2e6632da301f" providerId="AD"/>
  <p188:author id="{35631CAC-4516-1CCC-6AA1-1D6DCA0D35C9}" name="Liz Moran" initials="LM" userId="S::liz.moran@sas.com::fae58400-5917-4cb7-b0c0-2e6632da301f" providerId="AD"/>
  <p188:author id="{005E80B6-33DB-400D-E63A-AF3DEABF0C8F}" name="Lincoln Groves" initials="LG" userId="S::Lincoln.Groves@sas.com::763b0a4c-e3f1-4fbb-852a-30b38a443758" providerId="AD"/>
  <p188:author id="{3246E5EC-864F-806C-905D-524569E51FDC}" name="Rachel McLawhon" initials="RM" userId="S::rachel.mclawhon@sas.com::593b0985-e56a-474e-a804-ccf43ec6cce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41" d="100"/>
          <a:sy n="141" d="100"/>
        </p:scale>
        <p:origin x="744" y="12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microsoft.com/office/2016/11/relationships/changesInfo" Target="changesInfos/changesInfo1.xml"/><Relationship Id="rId21" Type="http://schemas.openxmlformats.org/officeDocument/2006/relationships/slide" Target="slides/slide9.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a Jordan" userId="9a22bbd6-0df5-45a8-9ebf-871ff1358b69" providerId="ADAL" clId="{14FF74A3-5EE2-4BAC-A5E3-657FCC6FCE6E}"/>
    <pc:docChg chg="delSld">
      <pc:chgData name="Linda Jordan" userId="9a22bbd6-0df5-45a8-9ebf-871ff1358b69" providerId="ADAL" clId="{14FF74A3-5EE2-4BAC-A5E3-657FCC6FCE6E}" dt="2023-12-06T22:11:37.094" v="3" actId="2696"/>
      <pc:docMkLst>
        <pc:docMk/>
      </pc:docMkLst>
      <pc:sldChg chg="del">
        <pc:chgData name="Linda Jordan" userId="9a22bbd6-0df5-45a8-9ebf-871ff1358b69" providerId="ADAL" clId="{14FF74A3-5EE2-4BAC-A5E3-657FCC6FCE6E}" dt="2023-12-06T22:11:37.094" v="3" actId="2696"/>
        <pc:sldMkLst>
          <pc:docMk/>
          <pc:sldMk cId="1107347035" sldId="2076137369"/>
        </pc:sldMkLst>
      </pc:sldChg>
      <pc:sldChg chg="del">
        <pc:chgData name="Linda Jordan" userId="9a22bbd6-0df5-45a8-9ebf-871ff1358b69" providerId="ADAL" clId="{14FF74A3-5EE2-4BAC-A5E3-657FCC6FCE6E}" dt="2023-12-06T22:11:15.496" v="0" actId="2696"/>
        <pc:sldMkLst>
          <pc:docMk/>
          <pc:sldMk cId="1474771632" sldId="2147468179"/>
        </pc:sldMkLst>
      </pc:sldChg>
      <pc:sldChg chg="del">
        <pc:chgData name="Linda Jordan" userId="9a22bbd6-0df5-45a8-9ebf-871ff1358b69" providerId="ADAL" clId="{14FF74A3-5EE2-4BAC-A5E3-657FCC6FCE6E}" dt="2023-12-06T22:11:33.679" v="2" actId="2696"/>
        <pc:sldMkLst>
          <pc:docMk/>
          <pc:sldMk cId="99904925" sldId="2147468211"/>
        </pc:sldMkLst>
      </pc:sldChg>
      <pc:sldChg chg="del">
        <pc:chgData name="Linda Jordan" userId="9a22bbd6-0df5-45a8-9ebf-871ff1358b69" providerId="ADAL" clId="{14FF74A3-5EE2-4BAC-A5E3-657FCC6FCE6E}" dt="2023-12-06T22:11:27.299" v="1" actId="2696"/>
        <pc:sldMkLst>
          <pc:docMk/>
          <pc:sldMk cId="2745575486" sldId="2147468217"/>
        </pc:sldMkLst>
      </pc:sldChg>
      <pc:sldMasterChg chg="delSldLayout">
        <pc:chgData name="Linda Jordan" userId="9a22bbd6-0df5-45a8-9ebf-871ff1358b69" providerId="ADAL" clId="{14FF74A3-5EE2-4BAC-A5E3-657FCC6FCE6E}" dt="2023-12-06T22:11:37.094" v="3" actId="2696"/>
        <pc:sldMasterMkLst>
          <pc:docMk/>
          <pc:sldMasterMk cId="3738879626" sldId="2147483936"/>
        </pc:sldMasterMkLst>
        <pc:sldLayoutChg chg="del">
          <pc:chgData name="Linda Jordan" userId="9a22bbd6-0df5-45a8-9ebf-871ff1358b69" providerId="ADAL" clId="{14FF74A3-5EE2-4BAC-A5E3-657FCC6FCE6E}" dt="2023-12-06T22:11:37.094" v="3" actId="2696"/>
          <pc:sldLayoutMkLst>
            <pc:docMk/>
            <pc:sldMasterMk cId="3738879626" sldId="2147483936"/>
            <pc:sldLayoutMk cId="3563264398" sldId="214748395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891CD9-DB46-CB92-D974-DA7D446D2E5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A005E5-16B3-6BBF-D335-7C85E310D6CD}"/>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140A82AC-DBDF-414D-8B80-1FBFF9D79DC9}" type="datetimeFigureOut">
              <a:rPr lang="en-US" smtClean="0"/>
              <a:t>12/6/2023</a:t>
            </a:fld>
            <a:endParaRPr lang="en-US"/>
          </a:p>
        </p:txBody>
      </p:sp>
      <p:sp>
        <p:nvSpPr>
          <p:cNvPr id="4" name="Footer Placeholder 3">
            <a:extLst>
              <a:ext uri="{FF2B5EF4-FFF2-40B4-BE49-F238E27FC236}">
                <a16:creationId xmlns:a16="http://schemas.microsoft.com/office/drawing/2014/main" id="{518E6CCD-C14C-2DF2-41C6-76C381BB5F98}"/>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DF9598-82FE-0D21-AC4F-3DACB8C5825C}"/>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11F6991-23C0-400E-9393-3527EFD7B9ED}" type="slidenum">
              <a:rPr lang="en-US" smtClean="0"/>
              <a:t>‹#›</a:t>
            </a:fld>
            <a:endParaRPr lang="en-US"/>
          </a:p>
        </p:txBody>
      </p:sp>
    </p:spTree>
    <p:extLst>
      <p:ext uri="{BB962C8B-B14F-4D97-AF65-F5344CB8AC3E}">
        <p14:creationId xmlns:p14="http://schemas.microsoft.com/office/powerpoint/2010/main" val="10614715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6293692-24E2-4CC5-BF8F-0CB12F58EE5D}" type="datetimeFigureOut">
              <a:rPr lang="en-US" smtClean="0"/>
              <a:t>12/6/2023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26FBC15-1012-4C6D-B3FA-6421AD7FEC4E}" type="slidenum">
              <a:rPr lang="en-US" smtClean="0"/>
              <a:t>‹#›</a:t>
            </a:fld>
            <a:endParaRPr lang="en-US"/>
          </a:p>
        </p:txBody>
      </p:sp>
    </p:spTree>
    <p:extLst>
      <p:ext uri="{BB962C8B-B14F-4D97-AF65-F5344CB8AC3E}">
        <p14:creationId xmlns:p14="http://schemas.microsoft.com/office/powerpoint/2010/main" val="762410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five steps of creating a dashboard in Visual Analytics: (1) Draft a Plan, (2) Choose the Best Chart, (3) Focus on What’s Important, (4) Consider the Layout, (5) Test, Test, and Test Again.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5E14D-F52D-4E46-B254-21ABDEBF46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77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SAS® Visual Analytics makes it easy to tell your data story. Over 40 different visualizations, combined with powerful layout and design features mean you can tell virtually any data story in a way that makes impact.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5E14D-F52D-4E46-B254-21ABDEBF46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057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Is a graph required? In some cases, word clouds, images, or illustrations created with the data-driven content object my better communicate the point. In addition, text can be used to give context to the value or state the conclusions that can be drawn from the data. When using text, avoid using sensory characteristics (like the size of the object, the shape of the item, or the position on the screen) as the sole means of conveying information or identifying a portion of the report.</a:t>
            </a:r>
          </a:p>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5E14D-F52D-4E46-B254-21ABDEBF46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546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 can organize content by adding multiple pages to your reports. Each page in your report should focus on one aspect of the story and tell that piece with a limited number of objects. Not only that, but you must ensure that each page can stand on its own. Viewers should not be expected to remember details from one page to understand the concepts that are communicated on another page. </a:t>
            </a:r>
          </a:p>
          <a:p>
            <a:r>
              <a:rPr lang="en-US" sz="3200">
                <a:effectLst/>
                <a:highlight>
                  <a:srgbClr val="FFFF00"/>
                </a:highlight>
                <a:latin typeface="Calibri" panose="020F0502020204030204" pitchFamily="34" charset="0"/>
                <a:ea typeface="Calibri" panose="020F0502020204030204" pitchFamily="34" charset="0"/>
              </a:rPr>
              <a:t>In addition to adding multiple pages to your report, you can create pages that provide additional details to report viewers: hidden pages and pop-up pages. These pages can be used to communicate details about the report to other designers, or they can be linked to from an object on a regular page to enable viewers to see additional details.</a:t>
            </a:r>
          </a:p>
          <a:p>
            <a:r>
              <a:rPr lang="en-US" sz="1200" kern="1200">
                <a:solidFill>
                  <a:schemeClr val="tx1"/>
                </a:solidFill>
                <a:effectLst/>
                <a:latin typeface="+mn-lt"/>
                <a:ea typeface="+mn-ea"/>
                <a:cs typeface="+mn-cs"/>
              </a:rPr>
              <a:t>There is no limit to the number of pages that can be added to a report or the number of objects that can be added to a page. However, it is a good idea to limit the number of pages to make your report easier to access, easier to navigate, and easier to understand. If you need more than six or seven visible pages to tell your data story, you should consider creating multiple reports and use links between them to provide additional information.</a:t>
            </a:r>
          </a:p>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5E14D-F52D-4E46-B254-21ABDEBF46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65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 can make your reports versatile (or interactive) by adding animations, ranks, prompts, actions, links, and setting the viewer customization level. </a:t>
            </a:r>
          </a:p>
          <a:p>
            <a:r>
              <a:rPr lang="en-US" sz="1200" kern="1200">
                <a:solidFill>
                  <a:schemeClr val="tx1"/>
                </a:solidFill>
                <a:effectLst/>
                <a:latin typeface="+mn-lt"/>
                <a:ea typeface="+mn-ea"/>
                <a:cs typeface="+mn-cs"/>
              </a:rPr>
              <a:t>Animations can enable your users to view changes in data over time. When using animations, be sure to focus on changes that are different from the norm.</a:t>
            </a:r>
          </a:p>
          <a:p>
            <a:r>
              <a:rPr lang="en-US" sz="1200" kern="1200">
                <a:solidFill>
                  <a:schemeClr val="tx1"/>
                </a:solidFill>
                <a:effectLst/>
                <a:latin typeface="+mn-lt"/>
                <a:ea typeface="+mn-ea"/>
                <a:cs typeface="+mn-cs"/>
              </a:rPr>
              <a:t>Ranks enable users to focus on the most important values and can be used to identify leaders (top values) or laggers (bottom values).</a:t>
            </a:r>
          </a:p>
          <a:p>
            <a:r>
              <a:rPr lang="en-US"/>
              <a:t>Report and page prompts can be used to help the viewer focus on areas that are important to them (by filtering the report and page, respectively). Consider the placement of prompts as you don’t want them to be overlooked and use titles to explain their purpose, how to use the prompt, and which elements are affected.</a:t>
            </a:r>
          </a:p>
          <a:p>
            <a:r>
              <a:rPr lang="en-US"/>
              <a:t>Actions can add interactivity to the report so users can explore data in a way that is meaningful to them. This will involve them in the data discovery process and will increase their motivation to act on their findings. Using automatic actions will enable the user to tailor their experience by specifying the order in which their actions are applied, making the report more dynamic and valuable.</a:t>
            </a:r>
          </a:p>
          <a:p>
            <a:r>
              <a:rPr lang="en-US"/>
              <a:t>Links can be used to provide additional information. Be sure to add instructions to explain which links are available and how they work (for example, do they filter the target data?).</a:t>
            </a:r>
          </a:p>
          <a:p>
            <a:r>
              <a:rPr lang="en-US" sz="1200" kern="1200">
                <a:solidFill>
                  <a:schemeClr val="tx1"/>
                </a:solidFill>
                <a:effectLst/>
                <a:latin typeface="+mn-lt"/>
                <a:ea typeface="+mn-ea"/>
                <a:cs typeface="+mn-cs"/>
              </a:rPr>
              <a:t>The viewer customization level enables you to give users more control over the appearance of the report by modifying options, changing chart types, or selecting the data.</a:t>
            </a:r>
          </a:p>
          <a:p>
            <a:r>
              <a:rPr lang="en-US" sz="1200" kern="1200">
                <a:solidFill>
                  <a:schemeClr val="tx1"/>
                </a:solidFill>
                <a:effectLst/>
                <a:latin typeface="+mn-lt"/>
                <a:ea typeface="+mn-ea"/>
                <a:cs typeface="+mn-cs"/>
              </a:rPr>
              <a:t>For accessibility, avoid linked selection actions. Screen readers cannot perceive elements that are highlighted with a linked selection action.</a:t>
            </a:r>
          </a:p>
          <a:p>
            <a:endParaRPr lang="en-US"/>
          </a:p>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5E14D-F52D-4E46-B254-21ABDEBF46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181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you can add styles and display rules to make your reports more attractive. Be cognizant of color choices as they can affect the mood and the viewer’s reaction to a report object. Be aware that y</a:t>
            </a:r>
            <a:r>
              <a:rPr lang="en-US" dirty="0"/>
              <a:t>our color choices may change for different localities or regions.</a:t>
            </a:r>
            <a:endParaRPr lang="en-US" sz="1200" kern="1200" dirty="0">
              <a:solidFill>
                <a:schemeClr val="tx1"/>
              </a:solidFill>
              <a:effectLst/>
              <a:latin typeface="+mn-lt"/>
              <a:ea typeface="+mn-ea"/>
              <a:cs typeface="+mn-cs"/>
            </a:endParaRPr>
          </a:p>
          <a:p>
            <a:r>
              <a:rPr lang="en-US" dirty="0"/>
              <a:t>WCAG (Web Content Accessibility Guidelines): https://www.w3.org/WAI/WCAG21/Understanding/non-text-contrast</a:t>
            </a:r>
          </a:p>
          <a:p>
            <a:r>
              <a:rPr lang="en-US" dirty="0"/>
              <a:t>For expression-based display rules, the label appears in the Display Rules pane and in tool tips for elements to which the display rule applies. The label is also announced by screen readers when users are viewing the report. Also, it’s recommended to only use a small number of display rules (2 to 3) to make your reports easier to understand and more accessible.</a:t>
            </a: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5E14D-F52D-4E46-B254-21ABDEBF46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157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5E14D-F52D-4E46-B254-21ABDEBF46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135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5555"/>
                </a:solidFill>
                <a:effectLst/>
                <a:latin typeface="Proxima Nova"/>
              </a:rPr>
              <a:t>Start with the big picture. The major trend should be visible at a glance. After this revealing first overview, you can proceed with more detailed charts. Remember to group the charts by theme with the comparable metrics placed next to each other. This way, users don’t have to change their mental gears while looking at the dashboard by, for example, jumping from sales data to marketing data, and then again to sales data. This analytics dashboard best practice will enable you to present your data in the most meaningful and clear way to the end user.</a:t>
            </a: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35E14D-F52D-4E46-B254-21ABDEBF46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32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7.xml"/><Relationship Id="rId1" Type="http://schemas.openxmlformats.org/officeDocument/2006/relationships/tags" Target="../tags/tag32.xml"/><Relationship Id="rId4" Type="http://schemas.openxmlformats.org/officeDocument/2006/relationships/image" Target="../media/image3.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ags" Target="../tags/tag33.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4.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5.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6.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7.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ags" Target="../tags/tag39.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0.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7.xml"/><Relationship Id="rId1" Type="http://schemas.openxmlformats.org/officeDocument/2006/relationships/tags" Target="../tags/tag4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7.xml"/><Relationship Id="rId1" Type="http://schemas.openxmlformats.org/officeDocument/2006/relationships/tags" Target="../tags/tag42.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3.emf"/></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8.xml"/><Relationship Id="rId1" Type="http://schemas.openxmlformats.org/officeDocument/2006/relationships/tags" Target="../tags/tag43.xml"/><Relationship Id="rId4" Type="http://schemas.openxmlformats.org/officeDocument/2006/relationships/image" Target="../media/image3.emf"/></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44.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4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slideMaster" Target="../slideMasters/slideMaster9.xml"/><Relationship Id="rId1" Type="http://schemas.openxmlformats.org/officeDocument/2006/relationships/tags" Target="../tags/tag4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9.xml"/><Relationship Id="rId1" Type="http://schemas.openxmlformats.org/officeDocument/2006/relationships/tags" Target="../tags/tag48.xml"/><Relationship Id="rId4" Type="http://schemas.microsoft.com/office/2007/relationships/hdphoto" Target="../media/hdphoto1.wdp"/></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9.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0.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2.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3.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slideMaster" Target="../slideMasters/slideMaster9.xml"/><Relationship Id="rId1" Type="http://schemas.openxmlformats.org/officeDocument/2006/relationships/tags" Target="../tags/tag55.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9.xml"/><Relationship Id="rId1" Type="http://schemas.openxmlformats.org/officeDocument/2006/relationships/tags" Target="../tags/tag57.xml"/><Relationship Id="rId4" Type="http://schemas.microsoft.com/office/2007/relationships/hdphoto" Target="../media/hdphoto2.wdp"/></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8.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9.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5.xml"/><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Tree>
    <p:custDataLst>
      <p:tags r:id="rId1"/>
    </p:custDataLst>
    <p:extLst>
      <p:ext uri="{BB962C8B-B14F-4D97-AF65-F5344CB8AC3E}">
        <p14:creationId xmlns:p14="http://schemas.microsoft.com/office/powerpoint/2010/main" val="35199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7227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22090925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31810582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182563" marR="0" indent="-182563" algn="l" defTabSz="365760" rtl="0" eaLnBrk="1" fontAlgn="auto" latinLnBrk="0" hangingPunct="1">
              <a:lnSpc>
                <a:spcPts val="2000"/>
              </a:lnSpc>
              <a:spcBef>
                <a:spcPts val="600"/>
              </a:spcBef>
              <a:spcAft>
                <a:spcPts val="0"/>
              </a:spcAft>
              <a:buClr>
                <a:schemeClr val="tx1"/>
              </a:buClr>
              <a:buSzPct val="80000"/>
              <a:buFont typeface="Arial" panose="020B0604020202020204" pitchFamily="34" charset="0"/>
              <a:buChar char="•"/>
              <a:tabLst/>
              <a:defRPr sz="1800"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sz="1400"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7" name="Content Placeholder 4"/>
          <p:cNvSpPr>
            <a:spLocks noGrp="1"/>
          </p:cNvSpPr>
          <p:nvPr>
            <p:ph sz="quarter" idx="15" hasCustomPrompt="1"/>
          </p:nvPr>
        </p:nvSpPr>
        <p:spPr>
          <a:xfrm>
            <a:off x="4634121" y="1131947"/>
            <a:ext cx="3886200" cy="3639312"/>
          </a:xfrm>
        </p:spPr>
        <p:txBody>
          <a:bodyPr wrap="square">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457200" marR="0" indent="-457200" algn="l" defTabSz="365760" rtl="0" eaLnBrk="1" fontAlgn="auto" latinLnBrk="0" hangingPunct="1">
              <a:lnSpc>
                <a:spcPts val="2000"/>
              </a:lnSpc>
              <a:spcBef>
                <a:spcPts val="600"/>
              </a:spcBef>
              <a:spcAft>
                <a:spcPts val="0"/>
              </a:spcAft>
              <a:buClr>
                <a:schemeClr val="tx1"/>
              </a:buClr>
              <a:buSzPct val="80000"/>
              <a:buFont typeface="+mj-lt"/>
              <a:buAutoNum type="arabicPeriod"/>
              <a:tabLst/>
              <a:defRPr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baseline="0">
                <a:latin typeface="+mj-lt"/>
              </a:defRPr>
            </a:lvl4pPr>
            <a:lvl5pPr>
              <a:defRPr baseline="0">
                <a:latin typeface="+mj-lt"/>
              </a:defRPr>
            </a:lvl5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4" name="Slide Number Placeholder 5"/>
          <p:cNvSpPr>
            <a:spLocks noGrp="1"/>
          </p:cNvSpPr>
          <p:nvPr>
            <p:ph type="sldNum" sz="quarter" idx="17"/>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11622275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a:buClr>
                <a:schemeClr val="bg1"/>
              </a:buClr>
              <a:buSzPct val="80000"/>
              <a:defRPr sz="2000" baseline="0">
                <a:solidFill>
                  <a:schemeClr val="bg1"/>
                </a:solidFill>
                <a:latin typeface="+mn-lt"/>
              </a:defRPr>
            </a:lvl1pPr>
            <a:lvl2pPr>
              <a:buClr>
                <a:schemeClr val="bg1"/>
              </a:buClr>
              <a:buSzPct val="80000"/>
              <a:defRPr sz="2000" baseline="0">
                <a:solidFill>
                  <a:schemeClr val="bg1"/>
                </a:solidFill>
                <a:latin typeface="+mn-lt"/>
              </a:defRPr>
            </a:lvl2pPr>
            <a:lvl3pPr>
              <a:buClr>
                <a:schemeClr val="bg1"/>
              </a:buClr>
              <a:buSzPct val="80000"/>
              <a:defRPr sz="1800" baseline="0">
                <a:solidFill>
                  <a:schemeClr val="bg1"/>
                </a:solidFill>
                <a:latin typeface="+mn-lt"/>
              </a:defRPr>
            </a:lvl3pPr>
            <a:lvl4pPr>
              <a:buClr>
                <a:schemeClr val="bg1"/>
              </a:buClr>
              <a:buSzPct val="100000"/>
              <a:defRPr sz="1600" baseline="0">
                <a:solidFill>
                  <a:schemeClr val="bg1"/>
                </a:solidFill>
                <a:latin typeface="+mn-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7" name="Content Placeholder 4"/>
          <p:cNvSpPr>
            <a:spLocks noGrp="1"/>
          </p:cNvSpPr>
          <p:nvPr>
            <p:ph sz="quarter" idx="15" hasCustomPrompt="1"/>
          </p:nvPr>
        </p:nvSpPr>
        <p:spPr>
          <a:xfrm>
            <a:off x="4634121" y="1174479"/>
            <a:ext cx="3886200" cy="3639312"/>
          </a:xfrm>
        </p:spPr>
        <p:txBody>
          <a:bodyPr vert="horz" wrap="square" lIns="0" tIns="0" rIns="0" bIns="0" rtlCol="0" anchor="t" anchorCtr="0">
            <a:noAutofit/>
          </a:bodyPr>
          <a:lstStyle>
            <a:lvl1pPr>
              <a:lnSpc>
                <a:spcPts val="2000"/>
              </a:lnSpc>
              <a:spcBef>
                <a:spcPts val="600"/>
              </a:spcBef>
              <a:buClr>
                <a:schemeClr val="bg1"/>
              </a:buClr>
              <a:defRPr lang="en-US" dirty="0" smtClean="0">
                <a:solidFill>
                  <a:schemeClr val="bg1"/>
                </a:solidFill>
              </a:defRPr>
            </a:lvl1pPr>
            <a:lvl2pPr marL="182880" indent="-182880" defTabSz="365760">
              <a:lnSpc>
                <a:spcPts val="2000"/>
              </a:lnSpc>
              <a:spcBef>
                <a:spcPts val="6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ts val="2000"/>
              </a:lnSpc>
              <a:spcBef>
                <a:spcPts val="6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ts val="2000"/>
              </a:lnSpc>
              <a:spcBef>
                <a:spcPts val="600"/>
              </a:spcBef>
              <a:buClr>
                <a:schemeClr val="bg1"/>
              </a:buClr>
              <a:defRPr lang="en-US" sz="16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4" name="Slide Number Placeholder 5"/>
          <p:cNvSpPr>
            <a:spLocks noGrp="1"/>
          </p:cNvSpPr>
          <p:nvPr>
            <p:ph type="sldNum" sz="quarter" idx="17"/>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5206115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0" rIns="0" anchor="t" anchorCtr="0">
            <a:noAutofit/>
          </a:bodyPr>
          <a:lstStyle>
            <a:lvl1pPr algn="ctr" defTabSz="182880">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91440" rIns="0" anchor="t"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4"/>
            <a:ext cx="2304288" cy="615553"/>
          </a:xfrm>
        </p:spPr>
        <p:txBody>
          <a:bodyPr wrap="square" anchor="t" anchorCtr="0">
            <a:noAutofit/>
          </a:bodyPr>
          <a:lstStyle>
            <a:lvl1pPr marL="0" indent="-182880"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16533779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0" rIns="0" anchor="t" anchorCtr="0">
            <a:noAutofit/>
          </a:bodyPr>
          <a:lstStyle>
            <a:lvl1pPr algn="ctr">
              <a:defRPr sz="2200" baseline="0">
                <a:solidFill>
                  <a:schemeClr val="tx2"/>
                </a:solidFill>
              </a:defRPr>
            </a:lvl1pPr>
          </a:lstStyle>
          <a:p>
            <a:r>
              <a:rPr lang="en-US"/>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0" rIns="0" anchor="t"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91440" rIns="0" bIns="0" anchor="t" anchorCtr="0">
            <a:no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5" name="Text Placeholder 4"/>
          <p:cNvSpPr>
            <a:spLocks noGrp="1"/>
          </p:cNvSpPr>
          <p:nvPr>
            <p:ph type="body" sz="half" idx="13" hasCustomPrompt="1"/>
          </p:nvPr>
        </p:nvSpPr>
        <p:spPr>
          <a:xfrm flipH="1">
            <a:off x="6016752" y="228600"/>
            <a:ext cx="3127247" cy="369332"/>
          </a:xfrm>
        </p:spPr>
        <p:txBody>
          <a:bodyPr lIns="91440"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Heading</a:t>
            </a:r>
          </a:p>
        </p:txBody>
      </p:sp>
      <p:sp>
        <p:nvSpPr>
          <p:cNvPr id="18" name="Text Placeholder 5"/>
          <p:cNvSpPr>
            <a:spLocks noGrp="1"/>
          </p:cNvSpPr>
          <p:nvPr>
            <p:ph type="body" sz="quarter" idx="14" hasCustomPrompt="1"/>
          </p:nvPr>
        </p:nvSpPr>
        <p:spPr>
          <a:xfrm>
            <a:off x="6428232" y="997228"/>
            <a:ext cx="2304288" cy="3154680"/>
          </a:xfrm>
        </p:spPr>
        <p:txBody>
          <a:bodyPr wrap="square" anchor="t" anchorCtr="0">
            <a:no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Click to edit caption text</a:t>
            </a:r>
          </a:p>
        </p:txBody>
      </p:sp>
      <p:sp>
        <p:nvSpPr>
          <p:cNvPr id="6" name="Slide Number Placeholder 6"/>
          <p:cNvSpPr>
            <a:spLocks noGrp="1"/>
          </p:cNvSpPr>
          <p:nvPr>
            <p:ph type="sldNum" sz="quarter" idx="17"/>
          </p:nvPr>
        </p:nvSpPr>
        <p:spPr/>
        <p:txBody>
          <a:bodyPr/>
          <a:lstStyle/>
          <a:p>
            <a:fld id="{EEFBCF64-6C9D-41C3-948A-3BE49AADA32D}" type="slidenum">
              <a:rPr lang="en-US" smtClean="0"/>
              <a:t>‹#›</a:t>
            </a:fld>
            <a:endParaRPr 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3020109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0" rIns="0"/>
          <a:lstStyle>
            <a:lvl1pPr algn="ctr">
              <a:defRPr sz="2200" baseline="0">
                <a:latin typeface="+mj-lt"/>
              </a:defRPr>
            </a:lvl1pPr>
          </a:lstStyle>
          <a:p>
            <a:r>
              <a:rPr lang="en-US"/>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643515"/>
            <a:ext cx="6510270" cy="3977640"/>
          </a:xfrm>
        </p:spPr>
        <p:txBody>
          <a:bodyPr wrap="square" lIns="91440" rIns="0" anchor="t">
            <a:noAutofit/>
          </a:bodyPr>
          <a:lstStyle>
            <a:lvl1pPr>
              <a:defRPr sz="2000"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j-lt"/>
              </a:defRPr>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8" name="Text Placeholder 4"/>
          <p:cNvSpPr>
            <a:spLocks noGrp="1"/>
          </p:cNvSpPr>
          <p:nvPr>
            <p:ph type="body" sz="quarter" idx="14" hasCustomPrompt="1"/>
          </p:nvPr>
        </p:nvSpPr>
        <p:spPr>
          <a:xfrm>
            <a:off x="6602878" y="776288"/>
            <a:ext cx="2448000" cy="1869230"/>
          </a:xfrm>
        </p:spPr>
        <p:txBody>
          <a:bodyPr wrap="square" anchor="t">
            <a:no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t" anchorCtr="0">
            <a:noAutofit/>
          </a:bodyPr>
          <a:lstStyle>
            <a:lvl1pPr marL="0" indent="0" algn="l">
              <a:lnSpc>
                <a:spcPct val="85000"/>
              </a:lnSpc>
              <a:buNone/>
              <a:defRPr sz="1400"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noAutofit/>
          </a:bodyPr>
          <a:lstStyle>
            <a:lvl1pPr marL="182880" indent="0" algn="l">
              <a:lnSpc>
                <a:spcPct val="85000"/>
              </a:lnSpc>
              <a:buNone/>
              <a:defRPr sz="1200">
                <a:solidFill>
                  <a:schemeClr val="bg1">
                    <a:lumMod val="85000"/>
                  </a:schemeClr>
                </a:solidFill>
                <a:effectLst/>
              </a:defRPr>
            </a:lvl1pPr>
          </a:lstStyle>
          <a:p>
            <a:pPr lvl="0"/>
            <a:r>
              <a:rPr lang="en-US"/>
              <a:t>Spokesperson’s Job Title</a:t>
            </a:r>
          </a:p>
        </p:txBody>
      </p:sp>
      <p:sp>
        <p:nvSpPr>
          <p:cNvPr id="11" name="Text Placeholder 7"/>
          <p:cNvSpPr>
            <a:spLocks noGrp="1"/>
          </p:cNvSpPr>
          <p:nvPr>
            <p:ph type="body" sz="half" idx="13" hasCustomPrompt="1"/>
          </p:nvPr>
        </p:nvSpPr>
        <p:spPr>
          <a:xfrm flipH="1">
            <a:off x="-2" y="4620985"/>
            <a:ext cx="6510270" cy="276999"/>
          </a:xfrm>
        </p:spPr>
        <p:txBody>
          <a:bodyPr wrap="square" lIns="182880" rIns="182880" anchor="b">
            <a:noAutofit/>
          </a:bodyPr>
          <a:lstStyle>
            <a:lvl1pPr marL="0" indent="0" algn="ctr">
              <a:lnSpc>
                <a:spcPct val="100000"/>
              </a:lnSpc>
              <a:buFont typeface="Arial" pitchFamily="34" charset="0"/>
              <a:buNone/>
              <a:defRPr sz="1200" b="0" cap="none" baseline="0">
                <a:solidFill>
                  <a:schemeClr val="accent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Customer Validation Slide – For One-to-One Use Only - NO EXTERNAL DISTRIBUTION</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EEFBCF64-6C9D-41C3-948A-3BE49AADA32D}" type="slidenum">
              <a:rPr lang="en-US" smtClean="0"/>
              <a:t>‹#›</a:t>
            </a:fld>
            <a:endParaRPr 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4813823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0053207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1060669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74864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24491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6461354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0033926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32682697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a:xfrm>
            <a:off x="4114800" y="4754880"/>
            <a:ext cx="914400" cy="230832"/>
          </a:xfrm>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8586158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EEFBCF64-6C9D-41C3-948A-3BE49AADA32D}" type="slidenum">
              <a:rPr lang="en-US" smtClean="0"/>
              <a:t>‹#›</a:t>
            </a:fld>
            <a:endParaRPr lang="en-US"/>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8422104" y="4772207"/>
            <a:ext cx="532437" cy="221493"/>
          </a:xfrm>
          <a:prstGeom prst="rect">
            <a:avLst/>
          </a:prstGeom>
        </p:spPr>
      </p:pic>
    </p:spTree>
    <p:extLst>
      <p:ext uri="{BB962C8B-B14F-4D97-AF65-F5344CB8AC3E}">
        <p14:creationId xmlns:p14="http://schemas.microsoft.com/office/powerpoint/2010/main" val="18017387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_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5175" y="1764312"/>
            <a:ext cx="6392562" cy="492443"/>
          </a:xfrm>
        </p:spPr>
        <p:txBody>
          <a:bodyPr wrap="square" lIns="0" tIns="0" rIns="0" bIns="0" anchor="b" anchorCtr="0">
            <a:spAutoFit/>
          </a:bodyPr>
          <a:lstStyle>
            <a:lvl1pPr algn="l">
              <a:defRPr sz="3200" baseline="0">
                <a:solidFill>
                  <a:schemeClr val="tx1"/>
                </a:solidFill>
                <a:latin typeface="+mj-lt"/>
              </a:defRPr>
            </a:lvl1pPr>
          </a:lstStyle>
          <a:p>
            <a:r>
              <a:rPr lang="en-US"/>
              <a:t>Click to Edit 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Freeform 26"/>
          <p:cNvSpPr>
            <a:spLocks noEditPoints="1"/>
          </p:cNvSpPr>
          <p:nvPr/>
        </p:nvSpPr>
        <p:spPr bwMode="auto">
          <a:xfrm>
            <a:off x="841463" y="1072353"/>
            <a:ext cx="1734041" cy="1313316"/>
          </a:xfrm>
          <a:custGeom>
            <a:avLst/>
            <a:gdLst>
              <a:gd name="T0" fmla="*/ 2193 w 3731"/>
              <a:gd name="T1" fmla="*/ 2089 h 2826"/>
              <a:gd name="T2" fmla="*/ 3583 w 3731"/>
              <a:gd name="T3" fmla="*/ 2502 h 2826"/>
              <a:gd name="T4" fmla="*/ 1639 w 3731"/>
              <a:gd name="T5" fmla="*/ 2143 h 2826"/>
              <a:gd name="T6" fmla="*/ 219 w 3731"/>
              <a:gd name="T7" fmla="*/ 2294 h 2826"/>
              <a:gd name="T8" fmla="*/ 1019 w 3731"/>
              <a:gd name="T9" fmla="*/ 2076 h 2826"/>
              <a:gd name="T10" fmla="*/ 806 w 3731"/>
              <a:gd name="T11" fmla="*/ 2062 h 2826"/>
              <a:gd name="T12" fmla="*/ 3145 w 3731"/>
              <a:gd name="T13" fmla="*/ 1886 h 2826"/>
              <a:gd name="T14" fmla="*/ 3074 w 3731"/>
              <a:gd name="T15" fmla="*/ 1845 h 2826"/>
              <a:gd name="T16" fmla="*/ 2651 w 3731"/>
              <a:gd name="T17" fmla="*/ 1906 h 2826"/>
              <a:gd name="T18" fmla="*/ 2227 w 3731"/>
              <a:gd name="T19" fmla="*/ 2013 h 2826"/>
              <a:gd name="T20" fmla="*/ 678 w 3731"/>
              <a:gd name="T21" fmla="*/ 2717 h 2826"/>
              <a:gd name="T22" fmla="*/ 1408 w 3731"/>
              <a:gd name="T23" fmla="*/ 1860 h 2826"/>
              <a:gd name="T24" fmla="*/ 3533 w 3731"/>
              <a:gd name="T25" fmla="*/ 2012 h 2826"/>
              <a:gd name="T26" fmla="*/ 3168 w 3731"/>
              <a:gd name="T27" fmla="*/ 1638 h 2826"/>
              <a:gd name="T28" fmla="*/ 2383 w 3731"/>
              <a:gd name="T29" fmla="*/ 2454 h 2826"/>
              <a:gd name="T30" fmla="*/ 3344 w 3731"/>
              <a:gd name="T31" fmla="*/ 2503 h 2826"/>
              <a:gd name="T32" fmla="*/ 3530 w 3731"/>
              <a:gd name="T33" fmla="*/ 1529 h 2826"/>
              <a:gd name="T34" fmla="*/ 1892 w 3731"/>
              <a:gd name="T35" fmla="*/ 1305 h 2826"/>
              <a:gd name="T36" fmla="*/ 2606 w 3731"/>
              <a:gd name="T37" fmla="*/ 1583 h 2826"/>
              <a:gd name="T38" fmla="*/ 2369 w 3731"/>
              <a:gd name="T39" fmla="*/ 1767 h 2826"/>
              <a:gd name="T40" fmla="*/ 3367 w 3731"/>
              <a:gd name="T41" fmla="*/ 1327 h 2826"/>
              <a:gd name="T42" fmla="*/ 1705 w 3731"/>
              <a:gd name="T43" fmla="*/ 1235 h 2826"/>
              <a:gd name="T44" fmla="*/ 3164 w 3731"/>
              <a:gd name="T45" fmla="*/ 1089 h 2826"/>
              <a:gd name="T46" fmla="*/ 2199 w 3731"/>
              <a:gd name="T47" fmla="*/ 1597 h 2826"/>
              <a:gd name="T48" fmla="*/ 875 w 3731"/>
              <a:gd name="T49" fmla="*/ 1050 h 2826"/>
              <a:gd name="T50" fmla="*/ 508 w 3731"/>
              <a:gd name="T51" fmla="*/ 1151 h 2826"/>
              <a:gd name="T52" fmla="*/ 256 w 3731"/>
              <a:gd name="T53" fmla="*/ 1402 h 2826"/>
              <a:gd name="T54" fmla="*/ 145 w 3731"/>
              <a:gd name="T55" fmla="*/ 1698 h 2826"/>
              <a:gd name="T56" fmla="*/ 322 w 3731"/>
              <a:gd name="T57" fmla="*/ 1720 h 2826"/>
              <a:gd name="T58" fmla="*/ 1022 w 3731"/>
              <a:gd name="T59" fmla="*/ 1746 h 2826"/>
              <a:gd name="T60" fmla="*/ 1550 w 3731"/>
              <a:gd name="T61" fmla="*/ 1744 h 2826"/>
              <a:gd name="T62" fmla="*/ 1528 w 3731"/>
              <a:gd name="T63" fmla="*/ 1377 h 2826"/>
              <a:gd name="T64" fmla="*/ 1226 w 3731"/>
              <a:gd name="T65" fmla="*/ 1172 h 2826"/>
              <a:gd name="T66" fmla="*/ 875 w 3731"/>
              <a:gd name="T67" fmla="*/ 1050 h 2826"/>
              <a:gd name="T68" fmla="*/ 2465 w 3731"/>
              <a:gd name="T69" fmla="*/ 1210 h 2826"/>
              <a:gd name="T70" fmla="*/ 1649 w 3731"/>
              <a:gd name="T71" fmla="*/ 1109 h 2826"/>
              <a:gd name="T72" fmla="*/ 3645 w 3731"/>
              <a:gd name="T73" fmla="*/ 1454 h 2826"/>
              <a:gd name="T74" fmla="*/ 3663 w 3731"/>
              <a:gd name="T75" fmla="*/ 2515 h 2826"/>
              <a:gd name="T76" fmla="*/ 2674 w 3731"/>
              <a:gd name="T77" fmla="*/ 2785 h 2826"/>
              <a:gd name="T78" fmla="*/ 2052 w 3731"/>
              <a:gd name="T79" fmla="*/ 2092 h 2826"/>
              <a:gd name="T80" fmla="*/ 2245 w 3731"/>
              <a:gd name="T81" fmla="*/ 1234 h 2826"/>
              <a:gd name="T82" fmla="*/ 974 w 3731"/>
              <a:gd name="T83" fmla="*/ 1025 h 2826"/>
              <a:gd name="T84" fmla="*/ 1352 w 3731"/>
              <a:gd name="T85" fmla="*/ 1169 h 2826"/>
              <a:gd name="T86" fmla="*/ 1653 w 3731"/>
              <a:gd name="T87" fmla="*/ 1430 h 2826"/>
              <a:gd name="T88" fmla="*/ 1726 w 3731"/>
              <a:gd name="T89" fmla="*/ 1855 h 2826"/>
              <a:gd name="T90" fmla="*/ 1509 w 3731"/>
              <a:gd name="T91" fmla="*/ 1967 h 2826"/>
              <a:gd name="T92" fmla="*/ 1497 w 3731"/>
              <a:gd name="T93" fmla="*/ 2377 h 2826"/>
              <a:gd name="T94" fmla="*/ 556 w 3731"/>
              <a:gd name="T95" fmla="*/ 2747 h 2826"/>
              <a:gd name="T96" fmla="*/ 47 w 3731"/>
              <a:gd name="T97" fmla="*/ 2139 h 2826"/>
              <a:gd name="T98" fmla="*/ 20 w 3731"/>
              <a:gd name="T99" fmla="*/ 1550 h 2826"/>
              <a:gd name="T100" fmla="*/ 182 w 3731"/>
              <a:gd name="T101" fmla="*/ 1223 h 2826"/>
              <a:gd name="T102" fmla="*/ 476 w 3731"/>
              <a:gd name="T103" fmla="*/ 1025 h 2826"/>
              <a:gd name="T104" fmla="*/ 710 w 3731"/>
              <a:gd name="T105" fmla="*/ 1032 h 2826"/>
              <a:gd name="T106" fmla="*/ 1519 w 3731"/>
              <a:gd name="T107" fmla="*/ 437 h 2826"/>
              <a:gd name="T108" fmla="*/ 1697 w 3731"/>
              <a:gd name="T109" fmla="*/ 899 h 2826"/>
              <a:gd name="T110" fmla="*/ 2095 w 3731"/>
              <a:gd name="T111" fmla="*/ 564 h 2826"/>
              <a:gd name="T112" fmla="*/ 1834 w 3731"/>
              <a:gd name="T113" fmla="*/ 0 h 2826"/>
              <a:gd name="T114" fmla="*/ 2366 w 3731"/>
              <a:gd name="T115" fmla="*/ 488 h 2826"/>
              <a:gd name="T116" fmla="*/ 2052 w 3731"/>
              <a:gd name="T117" fmla="*/ 774 h 2826"/>
              <a:gd name="T118" fmla="*/ 1608 w 3731"/>
              <a:gd name="T119" fmla="*/ 785 h 2826"/>
              <a:gd name="T120" fmla="*/ 1438 w 3731"/>
              <a:gd name="T121" fmla="*/ 413 h 2826"/>
              <a:gd name="T122" fmla="*/ 1677 w 3731"/>
              <a:gd name="T123" fmla="*/ 31 h 2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1" h="2826">
                <a:moveTo>
                  <a:pt x="2132" y="2067"/>
                </a:moveTo>
                <a:lnTo>
                  <a:pt x="2135" y="2150"/>
                </a:lnTo>
                <a:lnTo>
                  <a:pt x="2140" y="2226"/>
                </a:lnTo>
                <a:lnTo>
                  <a:pt x="2147" y="2295"/>
                </a:lnTo>
                <a:lnTo>
                  <a:pt x="2155" y="2358"/>
                </a:lnTo>
                <a:lnTo>
                  <a:pt x="2165" y="2415"/>
                </a:lnTo>
                <a:lnTo>
                  <a:pt x="2176" y="2466"/>
                </a:lnTo>
                <a:lnTo>
                  <a:pt x="2190" y="2508"/>
                </a:lnTo>
                <a:lnTo>
                  <a:pt x="2205" y="2546"/>
                </a:lnTo>
                <a:lnTo>
                  <a:pt x="2222" y="2576"/>
                </a:lnTo>
                <a:lnTo>
                  <a:pt x="2373" y="2579"/>
                </a:lnTo>
                <a:lnTo>
                  <a:pt x="2336" y="2529"/>
                </a:lnTo>
                <a:lnTo>
                  <a:pt x="2303" y="2476"/>
                </a:lnTo>
                <a:lnTo>
                  <a:pt x="2277" y="2420"/>
                </a:lnTo>
                <a:lnTo>
                  <a:pt x="2256" y="2361"/>
                </a:lnTo>
                <a:lnTo>
                  <a:pt x="2240" y="2299"/>
                </a:lnTo>
                <a:lnTo>
                  <a:pt x="2230" y="2235"/>
                </a:lnTo>
                <a:lnTo>
                  <a:pt x="2227" y="2170"/>
                </a:lnTo>
                <a:lnTo>
                  <a:pt x="2227" y="2093"/>
                </a:lnTo>
                <a:lnTo>
                  <a:pt x="2193" y="2089"/>
                </a:lnTo>
                <a:lnTo>
                  <a:pt x="2161" y="2080"/>
                </a:lnTo>
                <a:lnTo>
                  <a:pt x="2132" y="2067"/>
                </a:lnTo>
                <a:close/>
                <a:moveTo>
                  <a:pt x="3642" y="2051"/>
                </a:moveTo>
                <a:lnTo>
                  <a:pt x="3618" y="2067"/>
                </a:lnTo>
                <a:lnTo>
                  <a:pt x="3591" y="2079"/>
                </a:lnTo>
                <a:lnTo>
                  <a:pt x="3563" y="2088"/>
                </a:lnTo>
                <a:lnTo>
                  <a:pt x="3533" y="2093"/>
                </a:lnTo>
                <a:lnTo>
                  <a:pt x="3533" y="2170"/>
                </a:lnTo>
                <a:lnTo>
                  <a:pt x="3530" y="2231"/>
                </a:lnTo>
                <a:lnTo>
                  <a:pt x="3520" y="2292"/>
                </a:lnTo>
                <a:lnTo>
                  <a:pt x="3507" y="2349"/>
                </a:lnTo>
                <a:lnTo>
                  <a:pt x="3488" y="2405"/>
                </a:lnTo>
                <a:lnTo>
                  <a:pt x="3464" y="2459"/>
                </a:lnTo>
                <a:lnTo>
                  <a:pt x="3435" y="2509"/>
                </a:lnTo>
                <a:lnTo>
                  <a:pt x="3402" y="2557"/>
                </a:lnTo>
                <a:lnTo>
                  <a:pt x="3366" y="2602"/>
                </a:lnTo>
                <a:lnTo>
                  <a:pt x="3535" y="2606"/>
                </a:lnTo>
                <a:lnTo>
                  <a:pt x="3553" y="2578"/>
                </a:lnTo>
                <a:lnTo>
                  <a:pt x="3568" y="2544"/>
                </a:lnTo>
                <a:lnTo>
                  <a:pt x="3583" y="2502"/>
                </a:lnTo>
                <a:lnTo>
                  <a:pt x="3595" y="2455"/>
                </a:lnTo>
                <a:lnTo>
                  <a:pt x="3607" y="2403"/>
                </a:lnTo>
                <a:lnTo>
                  <a:pt x="3617" y="2345"/>
                </a:lnTo>
                <a:lnTo>
                  <a:pt x="3625" y="2279"/>
                </a:lnTo>
                <a:lnTo>
                  <a:pt x="3633" y="2210"/>
                </a:lnTo>
                <a:lnTo>
                  <a:pt x="3639" y="2133"/>
                </a:lnTo>
                <a:lnTo>
                  <a:pt x="3642" y="2051"/>
                </a:lnTo>
                <a:close/>
                <a:moveTo>
                  <a:pt x="1517" y="2046"/>
                </a:moveTo>
                <a:lnTo>
                  <a:pt x="1491" y="2049"/>
                </a:lnTo>
                <a:lnTo>
                  <a:pt x="1491" y="2253"/>
                </a:lnTo>
                <a:lnTo>
                  <a:pt x="1489" y="2294"/>
                </a:lnTo>
                <a:lnTo>
                  <a:pt x="1517" y="2298"/>
                </a:lnTo>
                <a:lnTo>
                  <a:pt x="1545" y="2294"/>
                </a:lnTo>
                <a:lnTo>
                  <a:pt x="1572" y="2285"/>
                </a:lnTo>
                <a:lnTo>
                  <a:pt x="1594" y="2270"/>
                </a:lnTo>
                <a:lnTo>
                  <a:pt x="1614" y="2251"/>
                </a:lnTo>
                <a:lnTo>
                  <a:pt x="1628" y="2227"/>
                </a:lnTo>
                <a:lnTo>
                  <a:pt x="1639" y="2200"/>
                </a:lnTo>
                <a:lnTo>
                  <a:pt x="1642" y="2172"/>
                </a:lnTo>
                <a:lnTo>
                  <a:pt x="1639" y="2143"/>
                </a:lnTo>
                <a:lnTo>
                  <a:pt x="1628" y="2117"/>
                </a:lnTo>
                <a:lnTo>
                  <a:pt x="1614" y="2093"/>
                </a:lnTo>
                <a:lnTo>
                  <a:pt x="1594" y="2073"/>
                </a:lnTo>
                <a:lnTo>
                  <a:pt x="1572" y="2059"/>
                </a:lnTo>
                <a:lnTo>
                  <a:pt x="1545" y="2049"/>
                </a:lnTo>
                <a:lnTo>
                  <a:pt x="1517" y="2046"/>
                </a:lnTo>
                <a:close/>
                <a:moveTo>
                  <a:pt x="249" y="2046"/>
                </a:moveTo>
                <a:lnTo>
                  <a:pt x="219" y="2049"/>
                </a:lnTo>
                <a:lnTo>
                  <a:pt x="193" y="2059"/>
                </a:lnTo>
                <a:lnTo>
                  <a:pt x="170" y="2073"/>
                </a:lnTo>
                <a:lnTo>
                  <a:pt x="151" y="2093"/>
                </a:lnTo>
                <a:lnTo>
                  <a:pt x="136" y="2117"/>
                </a:lnTo>
                <a:lnTo>
                  <a:pt x="127" y="2143"/>
                </a:lnTo>
                <a:lnTo>
                  <a:pt x="124" y="2172"/>
                </a:lnTo>
                <a:lnTo>
                  <a:pt x="127" y="2200"/>
                </a:lnTo>
                <a:lnTo>
                  <a:pt x="136" y="2227"/>
                </a:lnTo>
                <a:lnTo>
                  <a:pt x="151" y="2251"/>
                </a:lnTo>
                <a:lnTo>
                  <a:pt x="170" y="2270"/>
                </a:lnTo>
                <a:lnTo>
                  <a:pt x="193" y="2285"/>
                </a:lnTo>
                <a:lnTo>
                  <a:pt x="219" y="2294"/>
                </a:lnTo>
                <a:lnTo>
                  <a:pt x="249" y="2298"/>
                </a:lnTo>
                <a:lnTo>
                  <a:pt x="275" y="2294"/>
                </a:lnTo>
                <a:lnTo>
                  <a:pt x="274" y="2252"/>
                </a:lnTo>
                <a:lnTo>
                  <a:pt x="274" y="2048"/>
                </a:lnTo>
                <a:lnTo>
                  <a:pt x="249" y="2046"/>
                </a:lnTo>
                <a:close/>
                <a:moveTo>
                  <a:pt x="1063" y="1915"/>
                </a:moveTo>
                <a:lnTo>
                  <a:pt x="1085" y="1917"/>
                </a:lnTo>
                <a:lnTo>
                  <a:pt x="1106" y="1926"/>
                </a:lnTo>
                <a:lnTo>
                  <a:pt x="1124" y="1940"/>
                </a:lnTo>
                <a:lnTo>
                  <a:pt x="1136" y="1957"/>
                </a:lnTo>
                <a:lnTo>
                  <a:pt x="1145" y="1977"/>
                </a:lnTo>
                <a:lnTo>
                  <a:pt x="1149" y="2000"/>
                </a:lnTo>
                <a:lnTo>
                  <a:pt x="1145" y="2024"/>
                </a:lnTo>
                <a:lnTo>
                  <a:pt x="1136" y="2045"/>
                </a:lnTo>
                <a:lnTo>
                  <a:pt x="1124" y="2062"/>
                </a:lnTo>
                <a:lnTo>
                  <a:pt x="1106" y="2076"/>
                </a:lnTo>
                <a:lnTo>
                  <a:pt x="1085" y="2084"/>
                </a:lnTo>
                <a:lnTo>
                  <a:pt x="1063" y="2087"/>
                </a:lnTo>
                <a:lnTo>
                  <a:pt x="1040" y="2084"/>
                </a:lnTo>
                <a:lnTo>
                  <a:pt x="1019" y="2076"/>
                </a:lnTo>
                <a:lnTo>
                  <a:pt x="1002" y="2062"/>
                </a:lnTo>
                <a:lnTo>
                  <a:pt x="989" y="2045"/>
                </a:lnTo>
                <a:lnTo>
                  <a:pt x="980" y="2024"/>
                </a:lnTo>
                <a:lnTo>
                  <a:pt x="976" y="2000"/>
                </a:lnTo>
                <a:lnTo>
                  <a:pt x="980" y="1977"/>
                </a:lnTo>
                <a:lnTo>
                  <a:pt x="989" y="1957"/>
                </a:lnTo>
                <a:lnTo>
                  <a:pt x="1002" y="1940"/>
                </a:lnTo>
                <a:lnTo>
                  <a:pt x="1019" y="1926"/>
                </a:lnTo>
                <a:lnTo>
                  <a:pt x="1040" y="1917"/>
                </a:lnTo>
                <a:lnTo>
                  <a:pt x="1063" y="1915"/>
                </a:lnTo>
                <a:close/>
                <a:moveTo>
                  <a:pt x="745" y="1915"/>
                </a:moveTo>
                <a:lnTo>
                  <a:pt x="768" y="1917"/>
                </a:lnTo>
                <a:lnTo>
                  <a:pt x="789" y="1926"/>
                </a:lnTo>
                <a:lnTo>
                  <a:pt x="806" y="1940"/>
                </a:lnTo>
                <a:lnTo>
                  <a:pt x="819" y="1957"/>
                </a:lnTo>
                <a:lnTo>
                  <a:pt x="828" y="1977"/>
                </a:lnTo>
                <a:lnTo>
                  <a:pt x="831" y="2000"/>
                </a:lnTo>
                <a:lnTo>
                  <a:pt x="828" y="2024"/>
                </a:lnTo>
                <a:lnTo>
                  <a:pt x="819" y="2045"/>
                </a:lnTo>
                <a:lnTo>
                  <a:pt x="806" y="2062"/>
                </a:lnTo>
                <a:lnTo>
                  <a:pt x="789" y="2076"/>
                </a:lnTo>
                <a:lnTo>
                  <a:pt x="768" y="2084"/>
                </a:lnTo>
                <a:lnTo>
                  <a:pt x="745" y="2087"/>
                </a:lnTo>
                <a:lnTo>
                  <a:pt x="722" y="2084"/>
                </a:lnTo>
                <a:lnTo>
                  <a:pt x="701" y="2076"/>
                </a:lnTo>
                <a:lnTo>
                  <a:pt x="684" y="2062"/>
                </a:lnTo>
                <a:lnTo>
                  <a:pt x="670" y="2045"/>
                </a:lnTo>
                <a:lnTo>
                  <a:pt x="663" y="2024"/>
                </a:lnTo>
                <a:lnTo>
                  <a:pt x="659" y="2000"/>
                </a:lnTo>
                <a:lnTo>
                  <a:pt x="663" y="1977"/>
                </a:lnTo>
                <a:lnTo>
                  <a:pt x="670" y="1957"/>
                </a:lnTo>
                <a:lnTo>
                  <a:pt x="684" y="1940"/>
                </a:lnTo>
                <a:lnTo>
                  <a:pt x="701" y="1926"/>
                </a:lnTo>
                <a:lnTo>
                  <a:pt x="722" y="1917"/>
                </a:lnTo>
                <a:lnTo>
                  <a:pt x="745" y="1915"/>
                </a:lnTo>
                <a:close/>
                <a:moveTo>
                  <a:pt x="3074" y="1845"/>
                </a:moveTo>
                <a:lnTo>
                  <a:pt x="3097" y="1848"/>
                </a:lnTo>
                <a:lnTo>
                  <a:pt x="3116" y="1856"/>
                </a:lnTo>
                <a:lnTo>
                  <a:pt x="3133" y="1870"/>
                </a:lnTo>
                <a:lnTo>
                  <a:pt x="3145" y="1886"/>
                </a:lnTo>
                <a:lnTo>
                  <a:pt x="3155" y="1906"/>
                </a:lnTo>
                <a:lnTo>
                  <a:pt x="3157" y="1928"/>
                </a:lnTo>
                <a:lnTo>
                  <a:pt x="3155" y="1951"/>
                </a:lnTo>
                <a:lnTo>
                  <a:pt x="3145" y="1972"/>
                </a:lnTo>
                <a:lnTo>
                  <a:pt x="3133" y="1988"/>
                </a:lnTo>
                <a:lnTo>
                  <a:pt x="3116" y="2001"/>
                </a:lnTo>
                <a:lnTo>
                  <a:pt x="3097" y="2009"/>
                </a:lnTo>
                <a:lnTo>
                  <a:pt x="3074" y="2013"/>
                </a:lnTo>
                <a:lnTo>
                  <a:pt x="3052" y="2009"/>
                </a:lnTo>
                <a:lnTo>
                  <a:pt x="3032" y="2001"/>
                </a:lnTo>
                <a:lnTo>
                  <a:pt x="3015" y="1988"/>
                </a:lnTo>
                <a:lnTo>
                  <a:pt x="3002" y="1972"/>
                </a:lnTo>
                <a:lnTo>
                  <a:pt x="2993" y="1951"/>
                </a:lnTo>
                <a:lnTo>
                  <a:pt x="2991" y="1928"/>
                </a:lnTo>
                <a:lnTo>
                  <a:pt x="2993" y="1906"/>
                </a:lnTo>
                <a:lnTo>
                  <a:pt x="3002" y="1886"/>
                </a:lnTo>
                <a:lnTo>
                  <a:pt x="3015" y="1870"/>
                </a:lnTo>
                <a:lnTo>
                  <a:pt x="3032" y="1856"/>
                </a:lnTo>
                <a:lnTo>
                  <a:pt x="3052" y="1848"/>
                </a:lnTo>
                <a:lnTo>
                  <a:pt x="3074" y="1845"/>
                </a:lnTo>
                <a:close/>
                <a:moveTo>
                  <a:pt x="2732" y="1845"/>
                </a:moveTo>
                <a:lnTo>
                  <a:pt x="2753" y="1848"/>
                </a:lnTo>
                <a:lnTo>
                  <a:pt x="2774" y="1856"/>
                </a:lnTo>
                <a:lnTo>
                  <a:pt x="2791" y="1870"/>
                </a:lnTo>
                <a:lnTo>
                  <a:pt x="2803" y="1886"/>
                </a:lnTo>
                <a:lnTo>
                  <a:pt x="2813" y="1906"/>
                </a:lnTo>
                <a:lnTo>
                  <a:pt x="2815" y="1928"/>
                </a:lnTo>
                <a:lnTo>
                  <a:pt x="2813" y="1951"/>
                </a:lnTo>
                <a:lnTo>
                  <a:pt x="2803" y="1972"/>
                </a:lnTo>
                <a:lnTo>
                  <a:pt x="2791" y="1988"/>
                </a:lnTo>
                <a:lnTo>
                  <a:pt x="2774" y="2001"/>
                </a:lnTo>
                <a:lnTo>
                  <a:pt x="2753" y="2009"/>
                </a:lnTo>
                <a:lnTo>
                  <a:pt x="2732" y="2013"/>
                </a:lnTo>
                <a:lnTo>
                  <a:pt x="2709" y="2009"/>
                </a:lnTo>
                <a:lnTo>
                  <a:pt x="2690" y="2001"/>
                </a:lnTo>
                <a:lnTo>
                  <a:pt x="2673" y="1988"/>
                </a:lnTo>
                <a:lnTo>
                  <a:pt x="2660" y="1972"/>
                </a:lnTo>
                <a:lnTo>
                  <a:pt x="2651" y="1951"/>
                </a:lnTo>
                <a:lnTo>
                  <a:pt x="2649" y="1928"/>
                </a:lnTo>
                <a:lnTo>
                  <a:pt x="2651" y="1906"/>
                </a:lnTo>
                <a:lnTo>
                  <a:pt x="2660" y="1886"/>
                </a:lnTo>
                <a:lnTo>
                  <a:pt x="2673" y="1870"/>
                </a:lnTo>
                <a:lnTo>
                  <a:pt x="2690" y="1856"/>
                </a:lnTo>
                <a:lnTo>
                  <a:pt x="2709" y="1848"/>
                </a:lnTo>
                <a:lnTo>
                  <a:pt x="2732" y="1845"/>
                </a:lnTo>
                <a:close/>
                <a:moveTo>
                  <a:pt x="2123" y="1794"/>
                </a:moveTo>
                <a:lnTo>
                  <a:pt x="2120" y="1798"/>
                </a:lnTo>
                <a:lnTo>
                  <a:pt x="2117" y="1802"/>
                </a:lnTo>
                <a:lnTo>
                  <a:pt x="2113" y="1806"/>
                </a:lnTo>
                <a:lnTo>
                  <a:pt x="2106" y="1818"/>
                </a:lnTo>
                <a:lnTo>
                  <a:pt x="2101" y="1833"/>
                </a:lnTo>
                <a:lnTo>
                  <a:pt x="2099" y="1852"/>
                </a:lnTo>
                <a:lnTo>
                  <a:pt x="2098" y="1874"/>
                </a:lnTo>
                <a:lnTo>
                  <a:pt x="2101" y="1905"/>
                </a:lnTo>
                <a:lnTo>
                  <a:pt x="2111" y="1934"/>
                </a:lnTo>
                <a:lnTo>
                  <a:pt x="2126" y="1958"/>
                </a:lnTo>
                <a:lnTo>
                  <a:pt x="2145" y="1980"/>
                </a:lnTo>
                <a:lnTo>
                  <a:pt x="2169" y="1996"/>
                </a:lnTo>
                <a:lnTo>
                  <a:pt x="2197" y="2007"/>
                </a:lnTo>
                <a:lnTo>
                  <a:pt x="2227" y="2013"/>
                </a:lnTo>
                <a:lnTo>
                  <a:pt x="2227" y="1823"/>
                </a:lnTo>
                <a:lnTo>
                  <a:pt x="2185" y="1814"/>
                </a:lnTo>
                <a:lnTo>
                  <a:pt x="2151" y="1804"/>
                </a:lnTo>
                <a:lnTo>
                  <a:pt x="2123" y="1794"/>
                </a:lnTo>
                <a:close/>
                <a:moveTo>
                  <a:pt x="382" y="1777"/>
                </a:moveTo>
                <a:lnTo>
                  <a:pt x="366" y="1816"/>
                </a:lnTo>
                <a:lnTo>
                  <a:pt x="357" y="1858"/>
                </a:lnTo>
                <a:lnTo>
                  <a:pt x="353" y="1901"/>
                </a:lnTo>
                <a:lnTo>
                  <a:pt x="353" y="2252"/>
                </a:lnTo>
                <a:lnTo>
                  <a:pt x="357" y="2310"/>
                </a:lnTo>
                <a:lnTo>
                  <a:pt x="366" y="2365"/>
                </a:lnTo>
                <a:lnTo>
                  <a:pt x="382" y="2419"/>
                </a:lnTo>
                <a:lnTo>
                  <a:pt x="403" y="2469"/>
                </a:lnTo>
                <a:lnTo>
                  <a:pt x="430" y="2517"/>
                </a:lnTo>
                <a:lnTo>
                  <a:pt x="461" y="2561"/>
                </a:lnTo>
                <a:lnTo>
                  <a:pt x="497" y="2601"/>
                </a:lnTo>
                <a:lnTo>
                  <a:pt x="538" y="2637"/>
                </a:lnTo>
                <a:lnTo>
                  <a:pt x="581" y="2669"/>
                </a:lnTo>
                <a:lnTo>
                  <a:pt x="628" y="2696"/>
                </a:lnTo>
                <a:lnTo>
                  <a:pt x="678" y="2717"/>
                </a:lnTo>
                <a:lnTo>
                  <a:pt x="732" y="2733"/>
                </a:lnTo>
                <a:lnTo>
                  <a:pt x="786" y="2743"/>
                </a:lnTo>
                <a:lnTo>
                  <a:pt x="844" y="2746"/>
                </a:lnTo>
                <a:lnTo>
                  <a:pt x="922" y="2746"/>
                </a:lnTo>
                <a:lnTo>
                  <a:pt x="978" y="2743"/>
                </a:lnTo>
                <a:lnTo>
                  <a:pt x="1033" y="2733"/>
                </a:lnTo>
                <a:lnTo>
                  <a:pt x="1086" y="2717"/>
                </a:lnTo>
                <a:lnTo>
                  <a:pt x="1136" y="2696"/>
                </a:lnTo>
                <a:lnTo>
                  <a:pt x="1184" y="2669"/>
                </a:lnTo>
                <a:lnTo>
                  <a:pt x="1227" y="2637"/>
                </a:lnTo>
                <a:lnTo>
                  <a:pt x="1268" y="2602"/>
                </a:lnTo>
                <a:lnTo>
                  <a:pt x="1303" y="2561"/>
                </a:lnTo>
                <a:lnTo>
                  <a:pt x="1335" y="2517"/>
                </a:lnTo>
                <a:lnTo>
                  <a:pt x="1361" y="2469"/>
                </a:lnTo>
                <a:lnTo>
                  <a:pt x="1383" y="2419"/>
                </a:lnTo>
                <a:lnTo>
                  <a:pt x="1399" y="2366"/>
                </a:lnTo>
                <a:lnTo>
                  <a:pt x="1408" y="2310"/>
                </a:lnTo>
                <a:lnTo>
                  <a:pt x="1411" y="2253"/>
                </a:lnTo>
                <a:lnTo>
                  <a:pt x="1411" y="1901"/>
                </a:lnTo>
                <a:lnTo>
                  <a:pt x="1408" y="1860"/>
                </a:lnTo>
                <a:lnTo>
                  <a:pt x="1400" y="1821"/>
                </a:lnTo>
                <a:lnTo>
                  <a:pt x="1385" y="1782"/>
                </a:lnTo>
                <a:lnTo>
                  <a:pt x="1284" y="1799"/>
                </a:lnTo>
                <a:lnTo>
                  <a:pt x="1188" y="1813"/>
                </a:lnTo>
                <a:lnTo>
                  <a:pt x="1097" y="1822"/>
                </a:lnTo>
                <a:lnTo>
                  <a:pt x="1009" y="1829"/>
                </a:lnTo>
                <a:lnTo>
                  <a:pt x="928" y="1832"/>
                </a:lnTo>
                <a:lnTo>
                  <a:pt x="852" y="1833"/>
                </a:lnTo>
                <a:lnTo>
                  <a:pt x="781" y="1832"/>
                </a:lnTo>
                <a:lnTo>
                  <a:pt x="715" y="1829"/>
                </a:lnTo>
                <a:lnTo>
                  <a:pt x="655" y="1824"/>
                </a:lnTo>
                <a:lnTo>
                  <a:pt x="599" y="1818"/>
                </a:lnTo>
                <a:lnTo>
                  <a:pt x="549" y="1812"/>
                </a:lnTo>
                <a:lnTo>
                  <a:pt x="505" y="1805"/>
                </a:lnTo>
                <a:lnTo>
                  <a:pt x="466" y="1798"/>
                </a:lnTo>
                <a:lnTo>
                  <a:pt x="432" y="1790"/>
                </a:lnTo>
                <a:lnTo>
                  <a:pt x="403" y="1783"/>
                </a:lnTo>
                <a:lnTo>
                  <a:pt x="382" y="1777"/>
                </a:lnTo>
                <a:close/>
                <a:moveTo>
                  <a:pt x="3533" y="1738"/>
                </a:moveTo>
                <a:lnTo>
                  <a:pt x="3533" y="2012"/>
                </a:lnTo>
                <a:lnTo>
                  <a:pt x="3559" y="2005"/>
                </a:lnTo>
                <a:lnTo>
                  <a:pt x="3583" y="1993"/>
                </a:lnTo>
                <a:lnTo>
                  <a:pt x="3605" y="1977"/>
                </a:lnTo>
                <a:lnTo>
                  <a:pt x="3623" y="1958"/>
                </a:lnTo>
                <a:lnTo>
                  <a:pt x="3636" y="1935"/>
                </a:lnTo>
                <a:lnTo>
                  <a:pt x="3647" y="1910"/>
                </a:lnTo>
                <a:lnTo>
                  <a:pt x="3647" y="1841"/>
                </a:lnTo>
                <a:lnTo>
                  <a:pt x="3638" y="1816"/>
                </a:lnTo>
                <a:lnTo>
                  <a:pt x="3624" y="1792"/>
                </a:lnTo>
                <a:lnTo>
                  <a:pt x="3606" y="1773"/>
                </a:lnTo>
                <a:lnTo>
                  <a:pt x="3584" y="1757"/>
                </a:lnTo>
                <a:lnTo>
                  <a:pt x="3559" y="1745"/>
                </a:lnTo>
                <a:lnTo>
                  <a:pt x="3533" y="1738"/>
                </a:lnTo>
                <a:close/>
                <a:moveTo>
                  <a:pt x="3400" y="1415"/>
                </a:moveTo>
                <a:lnTo>
                  <a:pt x="3370" y="1450"/>
                </a:lnTo>
                <a:lnTo>
                  <a:pt x="3338" y="1486"/>
                </a:lnTo>
                <a:lnTo>
                  <a:pt x="3301" y="1523"/>
                </a:lnTo>
                <a:lnTo>
                  <a:pt x="3260" y="1562"/>
                </a:lnTo>
                <a:lnTo>
                  <a:pt x="3216" y="1600"/>
                </a:lnTo>
                <a:lnTo>
                  <a:pt x="3168" y="1638"/>
                </a:lnTo>
                <a:lnTo>
                  <a:pt x="3117" y="1674"/>
                </a:lnTo>
                <a:lnTo>
                  <a:pt x="3063" y="1710"/>
                </a:lnTo>
                <a:lnTo>
                  <a:pt x="3003" y="1742"/>
                </a:lnTo>
                <a:lnTo>
                  <a:pt x="2942" y="1772"/>
                </a:lnTo>
                <a:lnTo>
                  <a:pt x="2876" y="1797"/>
                </a:lnTo>
                <a:lnTo>
                  <a:pt x="2801" y="1821"/>
                </a:lnTo>
                <a:lnTo>
                  <a:pt x="2727" y="1838"/>
                </a:lnTo>
                <a:lnTo>
                  <a:pt x="2655" y="1849"/>
                </a:lnTo>
                <a:lnTo>
                  <a:pt x="2583" y="1855"/>
                </a:lnTo>
                <a:lnTo>
                  <a:pt x="2515" y="1857"/>
                </a:lnTo>
                <a:lnTo>
                  <a:pt x="2459" y="1856"/>
                </a:lnTo>
                <a:lnTo>
                  <a:pt x="2405" y="1852"/>
                </a:lnTo>
                <a:lnTo>
                  <a:pt x="2355" y="1847"/>
                </a:lnTo>
                <a:lnTo>
                  <a:pt x="2307" y="1839"/>
                </a:lnTo>
                <a:lnTo>
                  <a:pt x="2307" y="2170"/>
                </a:lnTo>
                <a:lnTo>
                  <a:pt x="2310" y="2230"/>
                </a:lnTo>
                <a:lnTo>
                  <a:pt x="2319" y="2291"/>
                </a:lnTo>
                <a:lnTo>
                  <a:pt x="2335" y="2348"/>
                </a:lnTo>
                <a:lnTo>
                  <a:pt x="2357" y="2403"/>
                </a:lnTo>
                <a:lnTo>
                  <a:pt x="2383" y="2454"/>
                </a:lnTo>
                <a:lnTo>
                  <a:pt x="2415" y="2503"/>
                </a:lnTo>
                <a:lnTo>
                  <a:pt x="2451" y="2548"/>
                </a:lnTo>
                <a:lnTo>
                  <a:pt x="2492" y="2589"/>
                </a:lnTo>
                <a:lnTo>
                  <a:pt x="2536" y="2626"/>
                </a:lnTo>
                <a:lnTo>
                  <a:pt x="2585" y="2658"/>
                </a:lnTo>
                <a:lnTo>
                  <a:pt x="2636" y="2684"/>
                </a:lnTo>
                <a:lnTo>
                  <a:pt x="2691" y="2706"/>
                </a:lnTo>
                <a:lnTo>
                  <a:pt x="2748" y="2722"/>
                </a:lnTo>
                <a:lnTo>
                  <a:pt x="2808" y="2731"/>
                </a:lnTo>
                <a:lnTo>
                  <a:pt x="2868" y="2735"/>
                </a:lnTo>
                <a:lnTo>
                  <a:pt x="2891" y="2735"/>
                </a:lnTo>
                <a:lnTo>
                  <a:pt x="2952" y="2731"/>
                </a:lnTo>
                <a:lnTo>
                  <a:pt x="3011" y="2722"/>
                </a:lnTo>
                <a:lnTo>
                  <a:pt x="3068" y="2706"/>
                </a:lnTo>
                <a:lnTo>
                  <a:pt x="3123" y="2684"/>
                </a:lnTo>
                <a:lnTo>
                  <a:pt x="3175" y="2658"/>
                </a:lnTo>
                <a:lnTo>
                  <a:pt x="3223" y="2626"/>
                </a:lnTo>
                <a:lnTo>
                  <a:pt x="3267" y="2589"/>
                </a:lnTo>
                <a:lnTo>
                  <a:pt x="3308" y="2548"/>
                </a:lnTo>
                <a:lnTo>
                  <a:pt x="3344" y="2503"/>
                </a:lnTo>
                <a:lnTo>
                  <a:pt x="3376" y="2454"/>
                </a:lnTo>
                <a:lnTo>
                  <a:pt x="3402" y="2403"/>
                </a:lnTo>
                <a:lnTo>
                  <a:pt x="3424" y="2348"/>
                </a:lnTo>
                <a:lnTo>
                  <a:pt x="3440" y="2291"/>
                </a:lnTo>
                <a:lnTo>
                  <a:pt x="3450" y="2231"/>
                </a:lnTo>
                <a:lnTo>
                  <a:pt x="3452" y="2170"/>
                </a:lnTo>
                <a:lnTo>
                  <a:pt x="3452" y="1569"/>
                </a:lnTo>
                <a:lnTo>
                  <a:pt x="3450" y="1535"/>
                </a:lnTo>
                <a:lnTo>
                  <a:pt x="3444" y="1503"/>
                </a:lnTo>
                <a:lnTo>
                  <a:pt x="3433" y="1472"/>
                </a:lnTo>
                <a:lnTo>
                  <a:pt x="3418" y="1442"/>
                </a:lnTo>
                <a:lnTo>
                  <a:pt x="3400" y="1415"/>
                </a:lnTo>
                <a:close/>
                <a:moveTo>
                  <a:pt x="3472" y="1321"/>
                </a:moveTo>
                <a:lnTo>
                  <a:pt x="3461" y="1335"/>
                </a:lnTo>
                <a:lnTo>
                  <a:pt x="3450" y="1351"/>
                </a:lnTo>
                <a:lnTo>
                  <a:pt x="3475" y="1382"/>
                </a:lnTo>
                <a:lnTo>
                  <a:pt x="3495" y="1416"/>
                </a:lnTo>
                <a:lnTo>
                  <a:pt x="3511" y="1452"/>
                </a:lnTo>
                <a:lnTo>
                  <a:pt x="3523" y="1490"/>
                </a:lnTo>
                <a:lnTo>
                  <a:pt x="3530" y="1529"/>
                </a:lnTo>
                <a:lnTo>
                  <a:pt x="3533" y="1569"/>
                </a:lnTo>
                <a:lnTo>
                  <a:pt x="3533" y="1657"/>
                </a:lnTo>
                <a:lnTo>
                  <a:pt x="3569" y="1663"/>
                </a:lnTo>
                <a:lnTo>
                  <a:pt x="3603" y="1675"/>
                </a:lnTo>
                <a:lnTo>
                  <a:pt x="3635" y="1694"/>
                </a:lnTo>
                <a:lnTo>
                  <a:pt x="3620" y="1624"/>
                </a:lnTo>
                <a:lnTo>
                  <a:pt x="3601" y="1558"/>
                </a:lnTo>
                <a:lnTo>
                  <a:pt x="3576" y="1494"/>
                </a:lnTo>
                <a:lnTo>
                  <a:pt x="3545" y="1433"/>
                </a:lnTo>
                <a:lnTo>
                  <a:pt x="3510" y="1375"/>
                </a:lnTo>
                <a:lnTo>
                  <a:pt x="3472" y="1321"/>
                </a:lnTo>
                <a:close/>
                <a:moveTo>
                  <a:pt x="1918" y="1244"/>
                </a:moveTo>
                <a:lnTo>
                  <a:pt x="1920" y="1244"/>
                </a:lnTo>
                <a:lnTo>
                  <a:pt x="1922" y="1245"/>
                </a:lnTo>
                <a:lnTo>
                  <a:pt x="1923" y="1248"/>
                </a:lnTo>
                <a:lnTo>
                  <a:pt x="1923" y="1280"/>
                </a:lnTo>
                <a:lnTo>
                  <a:pt x="1920" y="1290"/>
                </a:lnTo>
                <a:lnTo>
                  <a:pt x="1914" y="1297"/>
                </a:lnTo>
                <a:lnTo>
                  <a:pt x="1903" y="1303"/>
                </a:lnTo>
                <a:lnTo>
                  <a:pt x="1892" y="1305"/>
                </a:lnTo>
                <a:lnTo>
                  <a:pt x="1781" y="1305"/>
                </a:lnTo>
                <a:lnTo>
                  <a:pt x="1769" y="1303"/>
                </a:lnTo>
                <a:lnTo>
                  <a:pt x="1759" y="1297"/>
                </a:lnTo>
                <a:lnTo>
                  <a:pt x="1752" y="1290"/>
                </a:lnTo>
                <a:lnTo>
                  <a:pt x="1750" y="1280"/>
                </a:lnTo>
                <a:lnTo>
                  <a:pt x="1750" y="1263"/>
                </a:lnTo>
                <a:lnTo>
                  <a:pt x="1751" y="1260"/>
                </a:lnTo>
                <a:lnTo>
                  <a:pt x="1752" y="1259"/>
                </a:lnTo>
                <a:lnTo>
                  <a:pt x="1756" y="1258"/>
                </a:lnTo>
                <a:lnTo>
                  <a:pt x="1918" y="1244"/>
                </a:lnTo>
                <a:close/>
                <a:moveTo>
                  <a:pt x="3067" y="1226"/>
                </a:moveTo>
                <a:lnTo>
                  <a:pt x="3033" y="1267"/>
                </a:lnTo>
                <a:lnTo>
                  <a:pt x="2994" y="1310"/>
                </a:lnTo>
                <a:lnTo>
                  <a:pt x="2951" y="1353"/>
                </a:lnTo>
                <a:lnTo>
                  <a:pt x="2902" y="1396"/>
                </a:lnTo>
                <a:lnTo>
                  <a:pt x="2850" y="1439"/>
                </a:lnTo>
                <a:lnTo>
                  <a:pt x="2793" y="1480"/>
                </a:lnTo>
                <a:lnTo>
                  <a:pt x="2732" y="1519"/>
                </a:lnTo>
                <a:lnTo>
                  <a:pt x="2668" y="1553"/>
                </a:lnTo>
                <a:lnTo>
                  <a:pt x="2606" y="1583"/>
                </a:lnTo>
                <a:lnTo>
                  <a:pt x="2544" y="1607"/>
                </a:lnTo>
                <a:lnTo>
                  <a:pt x="2485" y="1626"/>
                </a:lnTo>
                <a:lnTo>
                  <a:pt x="2428" y="1642"/>
                </a:lnTo>
                <a:lnTo>
                  <a:pt x="2375" y="1655"/>
                </a:lnTo>
                <a:lnTo>
                  <a:pt x="2324" y="1664"/>
                </a:lnTo>
                <a:lnTo>
                  <a:pt x="2278" y="1671"/>
                </a:lnTo>
                <a:lnTo>
                  <a:pt x="2238" y="1675"/>
                </a:lnTo>
                <a:lnTo>
                  <a:pt x="2202" y="1678"/>
                </a:lnTo>
                <a:lnTo>
                  <a:pt x="2173" y="1679"/>
                </a:lnTo>
                <a:lnTo>
                  <a:pt x="2150" y="1679"/>
                </a:lnTo>
                <a:lnTo>
                  <a:pt x="2141" y="1679"/>
                </a:lnTo>
                <a:lnTo>
                  <a:pt x="2134" y="1679"/>
                </a:lnTo>
                <a:lnTo>
                  <a:pt x="2131" y="1712"/>
                </a:lnTo>
                <a:lnTo>
                  <a:pt x="2148" y="1718"/>
                </a:lnTo>
                <a:lnTo>
                  <a:pt x="2172" y="1726"/>
                </a:lnTo>
                <a:lnTo>
                  <a:pt x="2201" y="1734"/>
                </a:lnTo>
                <a:lnTo>
                  <a:pt x="2236" y="1743"/>
                </a:lnTo>
                <a:lnTo>
                  <a:pt x="2276" y="1752"/>
                </a:lnTo>
                <a:lnTo>
                  <a:pt x="2320" y="1760"/>
                </a:lnTo>
                <a:lnTo>
                  <a:pt x="2369" y="1767"/>
                </a:lnTo>
                <a:lnTo>
                  <a:pt x="2422" y="1773"/>
                </a:lnTo>
                <a:lnTo>
                  <a:pt x="2476" y="1775"/>
                </a:lnTo>
                <a:lnTo>
                  <a:pt x="2534" y="1776"/>
                </a:lnTo>
                <a:lnTo>
                  <a:pt x="2594" y="1774"/>
                </a:lnTo>
                <a:lnTo>
                  <a:pt x="2657" y="1767"/>
                </a:lnTo>
                <a:lnTo>
                  <a:pt x="2720" y="1757"/>
                </a:lnTo>
                <a:lnTo>
                  <a:pt x="2785" y="1742"/>
                </a:lnTo>
                <a:lnTo>
                  <a:pt x="2850" y="1721"/>
                </a:lnTo>
                <a:lnTo>
                  <a:pt x="2911" y="1697"/>
                </a:lnTo>
                <a:lnTo>
                  <a:pt x="2970" y="1669"/>
                </a:lnTo>
                <a:lnTo>
                  <a:pt x="3025" y="1638"/>
                </a:lnTo>
                <a:lnTo>
                  <a:pt x="3077" y="1605"/>
                </a:lnTo>
                <a:lnTo>
                  <a:pt x="3125" y="1569"/>
                </a:lnTo>
                <a:lnTo>
                  <a:pt x="3170" y="1533"/>
                </a:lnTo>
                <a:lnTo>
                  <a:pt x="3213" y="1496"/>
                </a:lnTo>
                <a:lnTo>
                  <a:pt x="3250" y="1459"/>
                </a:lnTo>
                <a:lnTo>
                  <a:pt x="3285" y="1424"/>
                </a:lnTo>
                <a:lnTo>
                  <a:pt x="3316" y="1390"/>
                </a:lnTo>
                <a:lnTo>
                  <a:pt x="3344" y="1356"/>
                </a:lnTo>
                <a:lnTo>
                  <a:pt x="3367" y="1327"/>
                </a:lnTo>
                <a:lnTo>
                  <a:pt x="3388" y="1300"/>
                </a:lnTo>
                <a:lnTo>
                  <a:pt x="3403" y="1277"/>
                </a:lnTo>
                <a:lnTo>
                  <a:pt x="3374" y="1268"/>
                </a:lnTo>
                <a:lnTo>
                  <a:pt x="3338" y="1258"/>
                </a:lnTo>
                <a:lnTo>
                  <a:pt x="3294" y="1249"/>
                </a:lnTo>
                <a:lnTo>
                  <a:pt x="3245" y="1240"/>
                </a:lnTo>
                <a:lnTo>
                  <a:pt x="3190" y="1233"/>
                </a:lnTo>
                <a:lnTo>
                  <a:pt x="3131" y="1228"/>
                </a:lnTo>
                <a:lnTo>
                  <a:pt x="3067" y="1226"/>
                </a:lnTo>
                <a:close/>
                <a:moveTo>
                  <a:pt x="1955" y="1120"/>
                </a:moveTo>
                <a:lnTo>
                  <a:pt x="1970" y="1120"/>
                </a:lnTo>
                <a:lnTo>
                  <a:pt x="1984" y="1127"/>
                </a:lnTo>
                <a:lnTo>
                  <a:pt x="1994" y="1138"/>
                </a:lnTo>
                <a:lnTo>
                  <a:pt x="2000" y="1153"/>
                </a:lnTo>
                <a:lnTo>
                  <a:pt x="1999" y="1169"/>
                </a:lnTo>
                <a:lnTo>
                  <a:pt x="1992" y="1183"/>
                </a:lnTo>
                <a:lnTo>
                  <a:pt x="1981" y="1193"/>
                </a:lnTo>
                <a:lnTo>
                  <a:pt x="1966" y="1199"/>
                </a:lnTo>
                <a:lnTo>
                  <a:pt x="1710" y="1235"/>
                </a:lnTo>
                <a:lnTo>
                  <a:pt x="1705" y="1235"/>
                </a:lnTo>
                <a:lnTo>
                  <a:pt x="1691" y="1233"/>
                </a:lnTo>
                <a:lnTo>
                  <a:pt x="1678" y="1226"/>
                </a:lnTo>
                <a:lnTo>
                  <a:pt x="1669" y="1215"/>
                </a:lnTo>
                <a:lnTo>
                  <a:pt x="1665" y="1201"/>
                </a:lnTo>
                <a:lnTo>
                  <a:pt x="1666" y="1185"/>
                </a:lnTo>
                <a:lnTo>
                  <a:pt x="1673" y="1171"/>
                </a:lnTo>
                <a:lnTo>
                  <a:pt x="1684" y="1161"/>
                </a:lnTo>
                <a:lnTo>
                  <a:pt x="1699" y="1155"/>
                </a:lnTo>
                <a:lnTo>
                  <a:pt x="1955" y="1120"/>
                </a:lnTo>
                <a:close/>
                <a:moveTo>
                  <a:pt x="3164" y="1089"/>
                </a:moveTo>
                <a:lnTo>
                  <a:pt x="3153" y="1105"/>
                </a:lnTo>
                <a:lnTo>
                  <a:pt x="3141" y="1125"/>
                </a:lnTo>
                <a:lnTo>
                  <a:pt x="3126" y="1147"/>
                </a:lnTo>
                <a:lnTo>
                  <a:pt x="3178" y="1151"/>
                </a:lnTo>
                <a:lnTo>
                  <a:pt x="3227" y="1156"/>
                </a:lnTo>
                <a:lnTo>
                  <a:pt x="3272" y="1163"/>
                </a:lnTo>
                <a:lnTo>
                  <a:pt x="3314" y="1170"/>
                </a:lnTo>
                <a:lnTo>
                  <a:pt x="3266" y="1139"/>
                </a:lnTo>
                <a:lnTo>
                  <a:pt x="3216" y="1113"/>
                </a:lnTo>
                <a:lnTo>
                  <a:pt x="3164" y="1089"/>
                </a:lnTo>
                <a:close/>
                <a:moveTo>
                  <a:pt x="3070" y="1085"/>
                </a:moveTo>
                <a:lnTo>
                  <a:pt x="3033" y="1089"/>
                </a:lnTo>
                <a:lnTo>
                  <a:pt x="2988" y="1094"/>
                </a:lnTo>
                <a:lnTo>
                  <a:pt x="2938" y="1104"/>
                </a:lnTo>
                <a:lnTo>
                  <a:pt x="2882" y="1115"/>
                </a:lnTo>
                <a:lnTo>
                  <a:pt x="2824" y="1131"/>
                </a:lnTo>
                <a:lnTo>
                  <a:pt x="2761" y="1151"/>
                </a:lnTo>
                <a:lnTo>
                  <a:pt x="2699" y="1175"/>
                </a:lnTo>
                <a:lnTo>
                  <a:pt x="2634" y="1203"/>
                </a:lnTo>
                <a:lnTo>
                  <a:pt x="2569" y="1239"/>
                </a:lnTo>
                <a:lnTo>
                  <a:pt x="2513" y="1274"/>
                </a:lnTo>
                <a:lnTo>
                  <a:pt x="2461" y="1311"/>
                </a:lnTo>
                <a:lnTo>
                  <a:pt x="2414" y="1350"/>
                </a:lnTo>
                <a:lnTo>
                  <a:pt x="2370" y="1390"/>
                </a:lnTo>
                <a:lnTo>
                  <a:pt x="2332" y="1428"/>
                </a:lnTo>
                <a:lnTo>
                  <a:pt x="2297" y="1466"/>
                </a:lnTo>
                <a:lnTo>
                  <a:pt x="2266" y="1504"/>
                </a:lnTo>
                <a:lnTo>
                  <a:pt x="2240" y="1538"/>
                </a:lnTo>
                <a:lnTo>
                  <a:pt x="2217" y="1569"/>
                </a:lnTo>
                <a:lnTo>
                  <a:pt x="2199" y="1597"/>
                </a:lnTo>
                <a:lnTo>
                  <a:pt x="2236" y="1594"/>
                </a:lnTo>
                <a:lnTo>
                  <a:pt x="2280" y="1589"/>
                </a:lnTo>
                <a:lnTo>
                  <a:pt x="2328" y="1582"/>
                </a:lnTo>
                <a:lnTo>
                  <a:pt x="2382" y="1570"/>
                </a:lnTo>
                <a:lnTo>
                  <a:pt x="2440" y="1555"/>
                </a:lnTo>
                <a:lnTo>
                  <a:pt x="2500" y="1537"/>
                </a:lnTo>
                <a:lnTo>
                  <a:pt x="2563" y="1513"/>
                </a:lnTo>
                <a:lnTo>
                  <a:pt x="2626" y="1484"/>
                </a:lnTo>
                <a:lnTo>
                  <a:pt x="2691" y="1450"/>
                </a:lnTo>
                <a:lnTo>
                  <a:pt x="2748" y="1415"/>
                </a:lnTo>
                <a:lnTo>
                  <a:pt x="2799" y="1377"/>
                </a:lnTo>
                <a:lnTo>
                  <a:pt x="2848" y="1338"/>
                </a:lnTo>
                <a:lnTo>
                  <a:pt x="2891" y="1298"/>
                </a:lnTo>
                <a:lnTo>
                  <a:pt x="2932" y="1258"/>
                </a:lnTo>
                <a:lnTo>
                  <a:pt x="2967" y="1219"/>
                </a:lnTo>
                <a:lnTo>
                  <a:pt x="3000" y="1181"/>
                </a:lnTo>
                <a:lnTo>
                  <a:pt x="3027" y="1146"/>
                </a:lnTo>
                <a:lnTo>
                  <a:pt x="3051" y="1114"/>
                </a:lnTo>
                <a:lnTo>
                  <a:pt x="3070" y="1085"/>
                </a:lnTo>
                <a:close/>
                <a:moveTo>
                  <a:pt x="875" y="1050"/>
                </a:moveTo>
                <a:lnTo>
                  <a:pt x="839" y="1064"/>
                </a:lnTo>
                <a:lnTo>
                  <a:pt x="802" y="1077"/>
                </a:lnTo>
                <a:lnTo>
                  <a:pt x="769" y="1093"/>
                </a:lnTo>
                <a:lnTo>
                  <a:pt x="736" y="1108"/>
                </a:lnTo>
                <a:lnTo>
                  <a:pt x="707" y="1123"/>
                </a:lnTo>
                <a:lnTo>
                  <a:pt x="680" y="1138"/>
                </a:lnTo>
                <a:lnTo>
                  <a:pt x="656" y="1151"/>
                </a:lnTo>
                <a:lnTo>
                  <a:pt x="634" y="1163"/>
                </a:lnTo>
                <a:lnTo>
                  <a:pt x="618" y="1172"/>
                </a:lnTo>
                <a:lnTo>
                  <a:pt x="605" y="1180"/>
                </a:lnTo>
                <a:lnTo>
                  <a:pt x="597" y="1185"/>
                </a:lnTo>
                <a:lnTo>
                  <a:pt x="594" y="1187"/>
                </a:lnTo>
                <a:lnTo>
                  <a:pt x="590" y="1189"/>
                </a:lnTo>
                <a:lnTo>
                  <a:pt x="585" y="1192"/>
                </a:lnTo>
                <a:lnTo>
                  <a:pt x="570" y="1196"/>
                </a:lnTo>
                <a:lnTo>
                  <a:pt x="558" y="1199"/>
                </a:lnTo>
                <a:lnTo>
                  <a:pt x="544" y="1196"/>
                </a:lnTo>
                <a:lnTo>
                  <a:pt x="533" y="1189"/>
                </a:lnTo>
                <a:lnTo>
                  <a:pt x="524" y="1180"/>
                </a:lnTo>
                <a:lnTo>
                  <a:pt x="508" y="1151"/>
                </a:lnTo>
                <a:lnTo>
                  <a:pt x="498" y="1124"/>
                </a:lnTo>
                <a:lnTo>
                  <a:pt x="474" y="1155"/>
                </a:lnTo>
                <a:lnTo>
                  <a:pt x="451" y="1186"/>
                </a:lnTo>
                <a:lnTo>
                  <a:pt x="431" y="1218"/>
                </a:lnTo>
                <a:lnTo>
                  <a:pt x="411" y="1248"/>
                </a:lnTo>
                <a:lnTo>
                  <a:pt x="394" y="1276"/>
                </a:lnTo>
                <a:lnTo>
                  <a:pt x="378" y="1303"/>
                </a:lnTo>
                <a:lnTo>
                  <a:pt x="365" y="1328"/>
                </a:lnTo>
                <a:lnTo>
                  <a:pt x="353" y="1348"/>
                </a:lnTo>
                <a:lnTo>
                  <a:pt x="345" y="1366"/>
                </a:lnTo>
                <a:lnTo>
                  <a:pt x="339" y="1379"/>
                </a:lnTo>
                <a:lnTo>
                  <a:pt x="334" y="1388"/>
                </a:lnTo>
                <a:lnTo>
                  <a:pt x="333" y="1391"/>
                </a:lnTo>
                <a:lnTo>
                  <a:pt x="324" y="1403"/>
                </a:lnTo>
                <a:lnTo>
                  <a:pt x="313" y="1411"/>
                </a:lnTo>
                <a:lnTo>
                  <a:pt x="299" y="1415"/>
                </a:lnTo>
                <a:lnTo>
                  <a:pt x="285" y="1412"/>
                </a:lnTo>
                <a:lnTo>
                  <a:pt x="263" y="1406"/>
                </a:lnTo>
                <a:lnTo>
                  <a:pt x="259" y="1404"/>
                </a:lnTo>
                <a:lnTo>
                  <a:pt x="256" y="1402"/>
                </a:lnTo>
                <a:lnTo>
                  <a:pt x="227" y="1385"/>
                </a:lnTo>
                <a:lnTo>
                  <a:pt x="206" y="1368"/>
                </a:lnTo>
                <a:lnTo>
                  <a:pt x="199" y="1409"/>
                </a:lnTo>
                <a:lnTo>
                  <a:pt x="195" y="1450"/>
                </a:lnTo>
                <a:lnTo>
                  <a:pt x="192" y="1489"/>
                </a:lnTo>
                <a:lnTo>
                  <a:pt x="191" y="1526"/>
                </a:lnTo>
                <a:lnTo>
                  <a:pt x="191" y="1559"/>
                </a:lnTo>
                <a:lnTo>
                  <a:pt x="191" y="1589"/>
                </a:lnTo>
                <a:lnTo>
                  <a:pt x="191" y="1613"/>
                </a:lnTo>
                <a:lnTo>
                  <a:pt x="192" y="1632"/>
                </a:lnTo>
                <a:lnTo>
                  <a:pt x="193" y="1643"/>
                </a:lnTo>
                <a:lnTo>
                  <a:pt x="193" y="1648"/>
                </a:lnTo>
                <a:lnTo>
                  <a:pt x="193" y="1653"/>
                </a:lnTo>
                <a:lnTo>
                  <a:pt x="193" y="1661"/>
                </a:lnTo>
                <a:lnTo>
                  <a:pt x="191" y="1672"/>
                </a:lnTo>
                <a:lnTo>
                  <a:pt x="186" y="1682"/>
                </a:lnTo>
                <a:lnTo>
                  <a:pt x="178" y="1690"/>
                </a:lnTo>
                <a:lnTo>
                  <a:pt x="168" y="1696"/>
                </a:lnTo>
                <a:lnTo>
                  <a:pt x="157" y="1699"/>
                </a:lnTo>
                <a:lnTo>
                  <a:pt x="145" y="1698"/>
                </a:lnTo>
                <a:lnTo>
                  <a:pt x="115" y="1690"/>
                </a:lnTo>
                <a:lnTo>
                  <a:pt x="89" y="1681"/>
                </a:lnTo>
                <a:lnTo>
                  <a:pt x="97" y="1725"/>
                </a:lnTo>
                <a:lnTo>
                  <a:pt x="106" y="1769"/>
                </a:lnTo>
                <a:lnTo>
                  <a:pt x="117" y="1813"/>
                </a:lnTo>
                <a:lnTo>
                  <a:pt x="128" y="1854"/>
                </a:lnTo>
                <a:lnTo>
                  <a:pt x="141" y="1893"/>
                </a:lnTo>
                <a:lnTo>
                  <a:pt x="152" y="1927"/>
                </a:lnTo>
                <a:lnTo>
                  <a:pt x="163" y="1957"/>
                </a:lnTo>
                <a:lnTo>
                  <a:pt x="172" y="1982"/>
                </a:lnTo>
                <a:lnTo>
                  <a:pt x="195" y="1973"/>
                </a:lnTo>
                <a:lnTo>
                  <a:pt x="222" y="1968"/>
                </a:lnTo>
                <a:lnTo>
                  <a:pt x="249" y="1966"/>
                </a:lnTo>
                <a:lnTo>
                  <a:pt x="261" y="1967"/>
                </a:lnTo>
                <a:lnTo>
                  <a:pt x="274" y="1968"/>
                </a:lnTo>
                <a:lnTo>
                  <a:pt x="274" y="1901"/>
                </a:lnTo>
                <a:lnTo>
                  <a:pt x="276" y="1854"/>
                </a:lnTo>
                <a:lnTo>
                  <a:pt x="285" y="1807"/>
                </a:lnTo>
                <a:lnTo>
                  <a:pt x="301" y="1762"/>
                </a:lnTo>
                <a:lnTo>
                  <a:pt x="322" y="1720"/>
                </a:lnTo>
                <a:lnTo>
                  <a:pt x="327" y="1709"/>
                </a:lnTo>
                <a:lnTo>
                  <a:pt x="336" y="1698"/>
                </a:lnTo>
                <a:lnTo>
                  <a:pt x="349" y="1691"/>
                </a:lnTo>
                <a:lnTo>
                  <a:pt x="363" y="1688"/>
                </a:lnTo>
                <a:lnTo>
                  <a:pt x="376" y="1691"/>
                </a:lnTo>
                <a:lnTo>
                  <a:pt x="380" y="1693"/>
                </a:lnTo>
                <a:lnTo>
                  <a:pt x="389" y="1695"/>
                </a:lnTo>
                <a:lnTo>
                  <a:pt x="405" y="1699"/>
                </a:lnTo>
                <a:lnTo>
                  <a:pt x="426" y="1705"/>
                </a:lnTo>
                <a:lnTo>
                  <a:pt x="452" y="1712"/>
                </a:lnTo>
                <a:lnTo>
                  <a:pt x="485" y="1719"/>
                </a:lnTo>
                <a:lnTo>
                  <a:pt x="523" y="1726"/>
                </a:lnTo>
                <a:lnTo>
                  <a:pt x="567" y="1733"/>
                </a:lnTo>
                <a:lnTo>
                  <a:pt x="616" y="1738"/>
                </a:lnTo>
                <a:lnTo>
                  <a:pt x="670" y="1744"/>
                </a:lnTo>
                <a:lnTo>
                  <a:pt x="731" y="1749"/>
                </a:lnTo>
                <a:lnTo>
                  <a:pt x="795" y="1751"/>
                </a:lnTo>
                <a:lnTo>
                  <a:pt x="866" y="1752"/>
                </a:lnTo>
                <a:lnTo>
                  <a:pt x="941" y="1751"/>
                </a:lnTo>
                <a:lnTo>
                  <a:pt x="1022" y="1746"/>
                </a:lnTo>
                <a:lnTo>
                  <a:pt x="1107" y="1740"/>
                </a:lnTo>
                <a:lnTo>
                  <a:pt x="1198" y="1730"/>
                </a:lnTo>
                <a:lnTo>
                  <a:pt x="1292" y="1717"/>
                </a:lnTo>
                <a:lnTo>
                  <a:pt x="1392" y="1699"/>
                </a:lnTo>
                <a:lnTo>
                  <a:pt x="1401" y="1697"/>
                </a:lnTo>
                <a:lnTo>
                  <a:pt x="1414" y="1697"/>
                </a:lnTo>
                <a:lnTo>
                  <a:pt x="1426" y="1702"/>
                </a:lnTo>
                <a:lnTo>
                  <a:pt x="1436" y="1710"/>
                </a:lnTo>
                <a:lnTo>
                  <a:pt x="1443" y="1720"/>
                </a:lnTo>
                <a:lnTo>
                  <a:pt x="1460" y="1753"/>
                </a:lnTo>
                <a:lnTo>
                  <a:pt x="1473" y="1788"/>
                </a:lnTo>
                <a:lnTo>
                  <a:pt x="1482" y="1824"/>
                </a:lnTo>
                <a:lnTo>
                  <a:pt x="1494" y="1805"/>
                </a:lnTo>
                <a:lnTo>
                  <a:pt x="1506" y="1789"/>
                </a:lnTo>
                <a:lnTo>
                  <a:pt x="1516" y="1776"/>
                </a:lnTo>
                <a:lnTo>
                  <a:pt x="1524" y="1766"/>
                </a:lnTo>
                <a:lnTo>
                  <a:pt x="1530" y="1759"/>
                </a:lnTo>
                <a:lnTo>
                  <a:pt x="1532" y="1756"/>
                </a:lnTo>
                <a:lnTo>
                  <a:pt x="1541" y="1749"/>
                </a:lnTo>
                <a:lnTo>
                  <a:pt x="1550" y="1744"/>
                </a:lnTo>
                <a:lnTo>
                  <a:pt x="1561" y="1742"/>
                </a:lnTo>
                <a:lnTo>
                  <a:pt x="1594" y="1743"/>
                </a:lnTo>
                <a:lnTo>
                  <a:pt x="1623" y="1748"/>
                </a:lnTo>
                <a:lnTo>
                  <a:pt x="1608" y="1711"/>
                </a:lnTo>
                <a:lnTo>
                  <a:pt x="1592" y="1674"/>
                </a:lnTo>
                <a:lnTo>
                  <a:pt x="1576" y="1640"/>
                </a:lnTo>
                <a:lnTo>
                  <a:pt x="1560" y="1607"/>
                </a:lnTo>
                <a:lnTo>
                  <a:pt x="1544" y="1577"/>
                </a:lnTo>
                <a:lnTo>
                  <a:pt x="1528" y="1550"/>
                </a:lnTo>
                <a:lnTo>
                  <a:pt x="1515" y="1526"/>
                </a:lnTo>
                <a:lnTo>
                  <a:pt x="1503" y="1505"/>
                </a:lnTo>
                <a:lnTo>
                  <a:pt x="1493" y="1489"/>
                </a:lnTo>
                <a:lnTo>
                  <a:pt x="1485" y="1476"/>
                </a:lnTo>
                <a:lnTo>
                  <a:pt x="1474" y="1466"/>
                </a:lnTo>
                <a:lnTo>
                  <a:pt x="1468" y="1451"/>
                </a:lnTo>
                <a:lnTo>
                  <a:pt x="1468" y="1438"/>
                </a:lnTo>
                <a:lnTo>
                  <a:pt x="1472" y="1426"/>
                </a:lnTo>
                <a:lnTo>
                  <a:pt x="1480" y="1415"/>
                </a:lnTo>
                <a:lnTo>
                  <a:pt x="1505" y="1393"/>
                </a:lnTo>
                <a:lnTo>
                  <a:pt x="1528" y="1377"/>
                </a:lnTo>
                <a:lnTo>
                  <a:pt x="1492" y="1360"/>
                </a:lnTo>
                <a:lnTo>
                  <a:pt x="1457" y="1345"/>
                </a:lnTo>
                <a:lnTo>
                  <a:pt x="1423" y="1331"/>
                </a:lnTo>
                <a:lnTo>
                  <a:pt x="1390" y="1319"/>
                </a:lnTo>
                <a:lnTo>
                  <a:pt x="1358" y="1308"/>
                </a:lnTo>
                <a:lnTo>
                  <a:pt x="1328" y="1299"/>
                </a:lnTo>
                <a:lnTo>
                  <a:pt x="1302" y="1291"/>
                </a:lnTo>
                <a:lnTo>
                  <a:pt x="1280" y="1284"/>
                </a:lnTo>
                <a:lnTo>
                  <a:pt x="1260" y="1280"/>
                </a:lnTo>
                <a:lnTo>
                  <a:pt x="1245" y="1275"/>
                </a:lnTo>
                <a:lnTo>
                  <a:pt x="1236" y="1273"/>
                </a:lnTo>
                <a:lnTo>
                  <a:pt x="1233" y="1273"/>
                </a:lnTo>
                <a:lnTo>
                  <a:pt x="1223" y="1268"/>
                </a:lnTo>
                <a:lnTo>
                  <a:pt x="1215" y="1263"/>
                </a:lnTo>
                <a:lnTo>
                  <a:pt x="1208" y="1255"/>
                </a:lnTo>
                <a:lnTo>
                  <a:pt x="1202" y="1239"/>
                </a:lnTo>
                <a:lnTo>
                  <a:pt x="1203" y="1223"/>
                </a:lnTo>
                <a:lnTo>
                  <a:pt x="1207" y="1209"/>
                </a:lnTo>
                <a:lnTo>
                  <a:pt x="1210" y="1201"/>
                </a:lnTo>
                <a:lnTo>
                  <a:pt x="1226" y="1172"/>
                </a:lnTo>
                <a:lnTo>
                  <a:pt x="1243" y="1149"/>
                </a:lnTo>
                <a:lnTo>
                  <a:pt x="1200" y="1145"/>
                </a:lnTo>
                <a:lnTo>
                  <a:pt x="1158" y="1141"/>
                </a:lnTo>
                <a:lnTo>
                  <a:pt x="1117" y="1140"/>
                </a:lnTo>
                <a:lnTo>
                  <a:pt x="1078" y="1139"/>
                </a:lnTo>
                <a:lnTo>
                  <a:pt x="1042" y="1140"/>
                </a:lnTo>
                <a:lnTo>
                  <a:pt x="1010" y="1141"/>
                </a:lnTo>
                <a:lnTo>
                  <a:pt x="983" y="1143"/>
                </a:lnTo>
                <a:lnTo>
                  <a:pt x="960" y="1144"/>
                </a:lnTo>
                <a:lnTo>
                  <a:pt x="943" y="1145"/>
                </a:lnTo>
                <a:lnTo>
                  <a:pt x="934" y="1146"/>
                </a:lnTo>
                <a:lnTo>
                  <a:pt x="917" y="1151"/>
                </a:lnTo>
                <a:lnTo>
                  <a:pt x="906" y="1152"/>
                </a:lnTo>
                <a:lnTo>
                  <a:pt x="894" y="1149"/>
                </a:lnTo>
                <a:lnTo>
                  <a:pt x="883" y="1143"/>
                </a:lnTo>
                <a:lnTo>
                  <a:pt x="875" y="1135"/>
                </a:lnTo>
                <a:lnTo>
                  <a:pt x="869" y="1123"/>
                </a:lnTo>
                <a:lnTo>
                  <a:pt x="868" y="1111"/>
                </a:lnTo>
                <a:lnTo>
                  <a:pt x="869" y="1078"/>
                </a:lnTo>
                <a:lnTo>
                  <a:pt x="875" y="1050"/>
                </a:lnTo>
                <a:close/>
                <a:moveTo>
                  <a:pt x="2875" y="1034"/>
                </a:moveTo>
                <a:lnTo>
                  <a:pt x="2803" y="1038"/>
                </a:lnTo>
                <a:lnTo>
                  <a:pt x="2734" y="1049"/>
                </a:lnTo>
                <a:lnTo>
                  <a:pt x="2667" y="1064"/>
                </a:lnTo>
                <a:lnTo>
                  <a:pt x="2603" y="1084"/>
                </a:lnTo>
                <a:lnTo>
                  <a:pt x="2542" y="1109"/>
                </a:lnTo>
                <a:lnTo>
                  <a:pt x="2484" y="1140"/>
                </a:lnTo>
                <a:lnTo>
                  <a:pt x="2431" y="1176"/>
                </a:lnTo>
                <a:lnTo>
                  <a:pt x="2380" y="1215"/>
                </a:lnTo>
                <a:lnTo>
                  <a:pt x="2333" y="1259"/>
                </a:lnTo>
                <a:lnTo>
                  <a:pt x="2291" y="1306"/>
                </a:lnTo>
                <a:lnTo>
                  <a:pt x="2252" y="1358"/>
                </a:lnTo>
                <a:lnTo>
                  <a:pt x="2219" y="1412"/>
                </a:lnTo>
                <a:lnTo>
                  <a:pt x="2190" y="1471"/>
                </a:lnTo>
                <a:lnTo>
                  <a:pt x="2223" y="1430"/>
                </a:lnTo>
                <a:lnTo>
                  <a:pt x="2261" y="1386"/>
                </a:lnTo>
                <a:lnTo>
                  <a:pt x="2303" y="1342"/>
                </a:lnTo>
                <a:lnTo>
                  <a:pt x="2352" y="1297"/>
                </a:lnTo>
                <a:lnTo>
                  <a:pt x="2406" y="1252"/>
                </a:lnTo>
                <a:lnTo>
                  <a:pt x="2465" y="1210"/>
                </a:lnTo>
                <a:lnTo>
                  <a:pt x="2528" y="1169"/>
                </a:lnTo>
                <a:lnTo>
                  <a:pt x="2601" y="1130"/>
                </a:lnTo>
                <a:lnTo>
                  <a:pt x="2673" y="1098"/>
                </a:lnTo>
                <a:lnTo>
                  <a:pt x="2743" y="1072"/>
                </a:lnTo>
                <a:lnTo>
                  <a:pt x="2810" y="1051"/>
                </a:lnTo>
                <a:lnTo>
                  <a:pt x="2875" y="1034"/>
                </a:lnTo>
                <a:close/>
                <a:moveTo>
                  <a:pt x="1974" y="1009"/>
                </a:moveTo>
                <a:lnTo>
                  <a:pt x="1990" y="1010"/>
                </a:lnTo>
                <a:lnTo>
                  <a:pt x="2003" y="1017"/>
                </a:lnTo>
                <a:lnTo>
                  <a:pt x="2014" y="1028"/>
                </a:lnTo>
                <a:lnTo>
                  <a:pt x="2019" y="1043"/>
                </a:lnTo>
                <a:lnTo>
                  <a:pt x="2018" y="1059"/>
                </a:lnTo>
                <a:lnTo>
                  <a:pt x="2011" y="1073"/>
                </a:lnTo>
                <a:lnTo>
                  <a:pt x="2000" y="1083"/>
                </a:lnTo>
                <a:lnTo>
                  <a:pt x="1985" y="1089"/>
                </a:lnTo>
                <a:lnTo>
                  <a:pt x="1690" y="1129"/>
                </a:lnTo>
                <a:lnTo>
                  <a:pt x="1684" y="1130"/>
                </a:lnTo>
                <a:lnTo>
                  <a:pt x="1670" y="1127"/>
                </a:lnTo>
                <a:lnTo>
                  <a:pt x="1658" y="1120"/>
                </a:lnTo>
                <a:lnTo>
                  <a:pt x="1649" y="1109"/>
                </a:lnTo>
                <a:lnTo>
                  <a:pt x="1644" y="1094"/>
                </a:lnTo>
                <a:lnTo>
                  <a:pt x="1645" y="1078"/>
                </a:lnTo>
                <a:lnTo>
                  <a:pt x="1652" y="1065"/>
                </a:lnTo>
                <a:lnTo>
                  <a:pt x="1664" y="1054"/>
                </a:lnTo>
                <a:lnTo>
                  <a:pt x="1678" y="1050"/>
                </a:lnTo>
                <a:lnTo>
                  <a:pt x="1974" y="1009"/>
                </a:lnTo>
                <a:close/>
                <a:moveTo>
                  <a:pt x="2889" y="954"/>
                </a:moveTo>
                <a:lnTo>
                  <a:pt x="2965" y="957"/>
                </a:lnTo>
                <a:lnTo>
                  <a:pt x="3039" y="968"/>
                </a:lnTo>
                <a:lnTo>
                  <a:pt x="3111" y="985"/>
                </a:lnTo>
                <a:lnTo>
                  <a:pt x="3181" y="1009"/>
                </a:lnTo>
                <a:lnTo>
                  <a:pt x="3248" y="1037"/>
                </a:lnTo>
                <a:lnTo>
                  <a:pt x="3311" y="1073"/>
                </a:lnTo>
                <a:lnTo>
                  <a:pt x="3372" y="1114"/>
                </a:lnTo>
                <a:lnTo>
                  <a:pt x="3428" y="1160"/>
                </a:lnTo>
                <a:lnTo>
                  <a:pt x="3481" y="1210"/>
                </a:lnTo>
                <a:lnTo>
                  <a:pt x="3530" y="1265"/>
                </a:lnTo>
                <a:lnTo>
                  <a:pt x="3573" y="1324"/>
                </a:lnTo>
                <a:lnTo>
                  <a:pt x="3613" y="1387"/>
                </a:lnTo>
                <a:lnTo>
                  <a:pt x="3645" y="1454"/>
                </a:lnTo>
                <a:lnTo>
                  <a:pt x="3674" y="1523"/>
                </a:lnTo>
                <a:lnTo>
                  <a:pt x="3697" y="1595"/>
                </a:lnTo>
                <a:lnTo>
                  <a:pt x="3713" y="1671"/>
                </a:lnTo>
                <a:lnTo>
                  <a:pt x="3723" y="1749"/>
                </a:lnTo>
                <a:lnTo>
                  <a:pt x="3726" y="1829"/>
                </a:lnTo>
                <a:lnTo>
                  <a:pt x="3726" y="1831"/>
                </a:lnTo>
                <a:lnTo>
                  <a:pt x="3730" y="1853"/>
                </a:lnTo>
                <a:lnTo>
                  <a:pt x="3731" y="1874"/>
                </a:lnTo>
                <a:lnTo>
                  <a:pt x="3730" y="1898"/>
                </a:lnTo>
                <a:lnTo>
                  <a:pt x="3726" y="1921"/>
                </a:lnTo>
                <a:lnTo>
                  <a:pt x="3725" y="1982"/>
                </a:lnTo>
                <a:lnTo>
                  <a:pt x="3723" y="2044"/>
                </a:lnTo>
                <a:lnTo>
                  <a:pt x="3720" y="2107"/>
                </a:lnTo>
                <a:lnTo>
                  <a:pt x="3716" y="2168"/>
                </a:lnTo>
                <a:lnTo>
                  <a:pt x="3711" y="2231"/>
                </a:lnTo>
                <a:lnTo>
                  <a:pt x="3705" y="2292"/>
                </a:lnTo>
                <a:lnTo>
                  <a:pt x="3697" y="2351"/>
                </a:lnTo>
                <a:lnTo>
                  <a:pt x="3688" y="2409"/>
                </a:lnTo>
                <a:lnTo>
                  <a:pt x="3676" y="2463"/>
                </a:lnTo>
                <a:lnTo>
                  <a:pt x="3663" y="2515"/>
                </a:lnTo>
                <a:lnTo>
                  <a:pt x="3647" y="2562"/>
                </a:lnTo>
                <a:lnTo>
                  <a:pt x="3628" y="2604"/>
                </a:lnTo>
                <a:lnTo>
                  <a:pt x="3608" y="2642"/>
                </a:lnTo>
                <a:lnTo>
                  <a:pt x="3585" y="2673"/>
                </a:lnTo>
                <a:lnTo>
                  <a:pt x="3576" y="2681"/>
                </a:lnTo>
                <a:lnTo>
                  <a:pt x="3566" y="2685"/>
                </a:lnTo>
                <a:lnTo>
                  <a:pt x="3555" y="2686"/>
                </a:lnTo>
                <a:lnTo>
                  <a:pt x="3555" y="2686"/>
                </a:lnTo>
                <a:lnTo>
                  <a:pt x="3282" y="2681"/>
                </a:lnTo>
                <a:lnTo>
                  <a:pt x="3234" y="2714"/>
                </a:lnTo>
                <a:lnTo>
                  <a:pt x="3183" y="2744"/>
                </a:lnTo>
                <a:lnTo>
                  <a:pt x="3128" y="2769"/>
                </a:lnTo>
                <a:lnTo>
                  <a:pt x="3073" y="2788"/>
                </a:lnTo>
                <a:lnTo>
                  <a:pt x="3014" y="2803"/>
                </a:lnTo>
                <a:lnTo>
                  <a:pt x="2953" y="2812"/>
                </a:lnTo>
                <a:lnTo>
                  <a:pt x="2891" y="2815"/>
                </a:lnTo>
                <a:lnTo>
                  <a:pt x="2868" y="2815"/>
                </a:lnTo>
                <a:lnTo>
                  <a:pt x="2801" y="2811"/>
                </a:lnTo>
                <a:lnTo>
                  <a:pt x="2736" y="2801"/>
                </a:lnTo>
                <a:lnTo>
                  <a:pt x="2674" y="2785"/>
                </a:lnTo>
                <a:lnTo>
                  <a:pt x="2614" y="2762"/>
                </a:lnTo>
                <a:lnTo>
                  <a:pt x="2557" y="2733"/>
                </a:lnTo>
                <a:lnTo>
                  <a:pt x="2503" y="2699"/>
                </a:lnTo>
                <a:lnTo>
                  <a:pt x="2453" y="2661"/>
                </a:lnTo>
                <a:lnTo>
                  <a:pt x="2452" y="2661"/>
                </a:lnTo>
                <a:lnTo>
                  <a:pt x="2452" y="2661"/>
                </a:lnTo>
                <a:lnTo>
                  <a:pt x="2200" y="2654"/>
                </a:lnTo>
                <a:lnTo>
                  <a:pt x="2189" y="2653"/>
                </a:lnTo>
                <a:lnTo>
                  <a:pt x="2178" y="2648"/>
                </a:lnTo>
                <a:lnTo>
                  <a:pt x="2169" y="2640"/>
                </a:lnTo>
                <a:lnTo>
                  <a:pt x="2150" y="2612"/>
                </a:lnTo>
                <a:lnTo>
                  <a:pt x="2132" y="2578"/>
                </a:lnTo>
                <a:lnTo>
                  <a:pt x="2116" y="2538"/>
                </a:lnTo>
                <a:lnTo>
                  <a:pt x="2101" y="2492"/>
                </a:lnTo>
                <a:lnTo>
                  <a:pt x="2089" y="2442"/>
                </a:lnTo>
                <a:lnTo>
                  <a:pt x="2078" y="2385"/>
                </a:lnTo>
                <a:lnTo>
                  <a:pt x="2069" y="2321"/>
                </a:lnTo>
                <a:lnTo>
                  <a:pt x="2061" y="2251"/>
                </a:lnTo>
                <a:lnTo>
                  <a:pt x="2057" y="2175"/>
                </a:lnTo>
                <a:lnTo>
                  <a:pt x="2052" y="2092"/>
                </a:lnTo>
                <a:lnTo>
                  <a:pt x="2050" y="2003"/>
                </a:lnTo>
                <a:lnTo>
                  <a:pt x="2051" y="1999"/>
                </a:lnTo>
                <a:lnTo>
                  <a:pt x="2051" y="1996"/>
                </a:lnTo>
                <a:lnTo>
                  <a:pt x="2052" y="1992"/>
                </a:lnTo>
                <a:lnTo>
                  <a:pt x="2038" y="1966"/>
                </a:lnTo>
                <a:lnTo>
                  <a:pt x="2027" y="1937"/>
                </a:lnTo>
                <a:lnTo>
                  <a:pt x="2020" y="1906"/>
                </a:lnTo>
                <a:lnTo>
                  <a:pt x="2018" y="1874"/>
                </a:lnTo>
                <a:lnTo>
                  <a:pt x="2019" y="1842"/>
                </a:lnTo>
                <a:lnTo>
                  <a:pt x="2024" y="1813"/>
                </a:lnTo>
                <a:lnTo>
                  <a:pt x="2033" y="1785"/>
                </a:lnTo>
                <a:lnTo>
                  <a:pt x="2048" y="1760"/>
                </a:lnTo>
                <a:lnTo>
                  <a:pt x="2052" y="1683"/>
                </a:lnTo>
                <a:lnTo>
                  <a:pt x="2064" y="1610"/>
                </a:lnTo>
                <a:lnTo>
                  <a:pt x="2081" y="1539"/>
                </a:lnTo>
                <a:lnTo>
                  <a:pt x="2103" y="1472"/>
                </a:lnTo>
                <a:lnTo>
                  <a:pt x="2131" y="1408"/>
                </a:lnTo>
                <a:lnTo>
                  <a:pt x="2165" y="1346"/>
                </a:lnTo>
                <a:lnTo>
                  <a:pt x="2202" y="1288"/>
                </a:lnTo>
                <a:lnTo>
                  <a:pt x="2245" y="1234"/>
                </a:lnTo>
                <a:lnTo>
                  <a:pt x="2293" y="1184"/>
                </a:lnTo>
                <a:lnTo>
                  <a:pt x="2345" y="1138"/>
                </a:lnTo>
                <a:lnTo>
                  <a:pt x="2402" y="1097"/>
                </a:lnTo>
                <a:lnTo>
                  <a:pt x="2461" y="1060"/>
                </a:lnTo>
                <a:lnTo>
                  <a:pt x="2525" y="1028"/>
                </a:lnTo>
                <a:lnTo>
                  <a:pt x="2592" y="1002"/>
                </a:lnTo>
                <a:lnTo>
                  <a:pt x="2663" y="981"/>
                </a:lnTo>
                <a:lnTo>
                  <a:pt x="2735" y="966"/>
                </a:lnTo>
                <a:lnTo>
                  <a:pt x="2810" y="956"/>
                </a:lnTo>
                <a:lnTo>
                  <a:pt x="2889" y="954"/>
                </a:lnTo>
                <a:close/>
                <a:moveTo>
                  <a:pt x="969" y="942"/>
                </a:moveTo>
                <a:lnTo>
                  <a:pt x="983" y="947"/>
                </a:lnTo>
                <a:lnTo>
                  <a:pt x="994" y="956"/>
                </a:lnTo>
                <a:lnTo>
                  <a:pt x="1001" y="970"/>
                </a:lnTo>
                <a:lnTo>
                  <a:pt x="1003" y="984"/>
                </a:lnTo>
                <a:lnTo>
                  <a:pt x="1000" y="997"/>
                </a:lnTo>
                <a:lnTo>
                  <a:pt x="993" y="1010"/>
                </a:lnTo>
                <a:lnTo>
                  <a:pt x="981" y="1019"/>
                </a:lnTo>
                <a:lnTo>
                  <a:pt x="980" y="1020"/>
                </a:lnTo>
                <a:lnTo>
                  <a:pt x="974" y="1025"/>
                </a:lnTo>
                <a:lnTo>
                  <a:pt x="967" y="1033"/>
                </a:lnTo>
                <a:lnTo>
                  <a:pt x="960" y="1045"/>
                </a:lnTo>
                <a:lnTo>
                  <a:pt x="953" y="1064"/>
                </a:lnTo>
                <a:lnTo>
                  <a:pt x="982" y="1061"/>
                </a:lnTo>
                <a:lnTo>
                  <a:pt x="1017" y="1060"/>
                </a:lnTo>
                <a:lnTo>
                  <a:pt x="1057" y="1059"/>
                </a:lnTo>
                <a:lnTo>
                  <a:pt x="1102" y="1059"/>
                </a:lnTo>
                <a:lnTo>
                  <a:pt x="1152" y="1061"/>
                </a:lnTo>
                <a:lnTo>
                  <a:pt x="1203" y="1065"/>
                </a:lnTo>
                <a:lnTo>
                  <a:pt x="1257" y="1070"/>
                </a:lnTo>
                <a:lnTo>
                  <a:pt x="1310" y="1078"/>
                </a:lnTo>
                <a:lnTo>
                  <a:pt x="1363" y="1090"/>
                </a:lnTo>
                <a:lnTo>
                  <a:pt x="1376" y="1096"/>
                </a:lnTo>
                <a:lnTo>
                  <a:pt x="1385" y="1106"/>
                </a:lnTo>
                <a:lnTo>
                  <a:pt x="1391" y="1120"/>
                </a:lnTo>
                <a:lnTo>
                  <a:pt x="1392" y="1135"/>
                </a:lnTo>
                <a:lnTo>
                  <a:pt x="1388" y="1148"/>
                </a:lnTo>
                <a:lnTo>
                  <a:pt x="1380" y="1160"/>
                </a:lnTo>
                <a:lnTo>
                  <a:pt x="1367" y="1167"/>
                </a:lnTo>
                <a:lnTo>
                  <a:pt x="1352" y="1169"/>
                </a:lnTo>
                <a:lnTo>
                  <a:pt x="1349" y="1170"/>
                </a:lnTo>
                <a:lnTo>
                  <a:pt x="1341" y="1172"/>
                </a:lnTo>
                <a:lnTo>
                  <a:pt x="1330" y="1178"/>
                </a:lnTo>
                <a:lnTo>
                  <a:pt x="1316" y="1189"/>
                </a:lnTo>
                <a:lnTo>
                  <a:pt x="1300" y="1207"/>
                </a:lnTo>
                <a:lnTo>
                  <a:pt x="1328" y="1215"/>
                </a:lnTo>
                <a:lnTo>
                  <a:pt x="1363" y="1225"/>
                </a:lnTo>
                <a:lnTo>
                  <a:pt x="1401" y="1237"/>
                </a:lnTo>
                <a:lnTo>
                  <a:pt x="1442" y="1252"/>
                </a:lnTo>
                <a:lnTo>
                  <a:pt x="1485" y="1269"/>
                </a:lnTo>
                <a:lnTo>
                  <a:pt x="1530" y="1289"/>
                </a:lnTo>
                <a:lnTo>
                  <a:pt x="1574" y="1310"/>
                </a:lnTo>
                <a:lnTo>
                  <a:pt x="1617" y="1334"/>
                </a:lnTo>
                <a:lnTo>
                  <a:pt x="1659" y="1360"/>
                </a:lnTo>
                <a:lnTo>
                  <a:pt x="1670" y="1369"/>
                </a:lnTo>
                <a:lnTo>
                  <a:pt x="1676" y="1383"/>
                </a:lnTo>
                <a:lnTo>
                  <a:pt x="1677" y="1396"/>
                </a:lnTo>
                <a:lnTo>
                  <a:pt x="1674" y="1411"/>
                </a:lnTo>
                <a:lnTo>
                  <a:pt x="1665" y="1423"/>
                </a:lnTo>
                <a:lnTo>
                  <a:pt x="1653" y="1430"/>
                </a:lnTo>
                <a:lnTo>
                  <a:pt x="1639" y="1433"/>
                </a:lnTo>
                <a:lnTo>
                  <a:pt x="1625" y="1431"/>
                </a:lnTo>
                <a:lnTo>
                  <a:pt x="1623" y="1431"/>
                </a:lnTo>
                <a:lnTo>
                  <a:pt x="1617" y="1431"/>
                </a:lnTo>
                <a:lnTo>
                  <a:pt x="1607" y="1431"/>
                </a:lnTo>
                <a:lnTo>
                  <a:pt x="1595" y="1434"/>
                </a:lnTo>
                <a:lnTo>
                  <a:pt x="1580" y="1440"/>
                </a:lnTo>
                <a:lnTo>
                  <a:pt x="1563" y="1450"/>
                </a:lnTo>
                <a:lnTo>
                  <a:pt x="1576" y="1471"/>
                </a:lnTo>
                <a:lnTo>
                  <a:pt x="1591" y="1497"/>
                </a:lnTo>
                <a:lnTo>
                  <a:pt x="1609" y="1529"/>
                </a:lnTo>
                <a:lnTo>
                  <a:pt x="1627" y="1563"/>
                </a:lnTo>
                <a:lnTo>
                  <a:pt x="1647" y="1602"/>
                </a:lnTo>
                <a:lnTo>
                  <a:pt x="1666" y="1643"/>
                </a:lnTo>
                <a:lnTo>
                  <a:pt x="1684" y="1687"/>
                </a:lnTo>
                <a:lnTo>
                  <a:pt x="1702" y="1733"/>
                </a:lnTo>
                <a:lnTo>
                  <a:pt x="1717" y="1780"/>
                </a:lnTo>
                <a:lnTo>
                  <a:pt x="1730" y="1826"/>
                </a:lnTo>
                <a:lnTo>
                  <a:pt x="1731" y="1841"/>
                </a:lnTo>
                <a:lnTo>
                  <a:pt x="1726" y="1855"/>
                </a:lnTo>
                <a:lnTo>
                  <a:pt x="1717" y="1865"/>
                </a:lnTo>
                <a:lnTo>
                  <a:pt x="1705" y="1873"/>
                </a:lnTo>
                <a:lnTo>
                  <a:pt x="1691" y="1876"/>
                </a:lnTo>
                <a:lnTo>
                  <a:pt x="1677" y="1873"/>
                </a:lnTo>
                <a:lnTo>
                  <a:pt x="1665" y="1865"/>
                </a:lnTo>
                <a:lnTo>
                  <a:pt x="1656" y="1854"/>
                </a:lnTo>
                <a:lnTo>
                  <a:pt x="1655" y="1853"/>
                </a:lnTo>
                <a:lnTo>
                  <a:pt x="1651" y="1848"/>
                </a:lnTo>
                <a:lnTo>
                  <a:pt x="1644" y="1842"/>
                </a:lnTo>
                <a:lnTo>
                  <a:pt x="1634" y="1837"/>
                </a:lnTo>
                <a:lnTo>
                  <a:pt x="1620" y="1831"/>
                </a:lnTo>
                <a:lnTo>
                  <a:pt x="1602" y="1825"/>
                </a:lnTo>
                <a:lnTo>
                  <a:pt x="1581" y="1823"/>
                </a:lnTo>
                <a:lnTo>
                  <a:pt x="1569" y="1838"/>
                </a:lnTo>
                <a:lnTo>
                  <a:pt x="1556" y="1858"/>
                </a:lnTo>
                <a:lnTo>
                  <a:pt x="1541" y="1881"/>
                </a:lnTo>
                <a:lnTo>
                  <a:pt x="1526" y="1908"/>
                </a:lnTo>
                <a:lnTo>
                  <a:pt x="1513" y="1937"/>
                </a:lnTo>
                <a:lnTo>
                  <a:pt x="1501" y="1967"/>
                </a:lnTo>
                <a:lnTo>
                  <a:pt x="1509" y="1967"/>
                </a:lnTo>
                <a:lnTo>
                  <a:pt x="1517" y="1966"/>
                </a:lnTo>
                <a:lnTo>
                  <a:pt x="1553" y="1969"/>
                </a:lnTo>
                <a:lnTo>
                  <a:pt x="1588" y="1979"/>
                </a:lnTo>
                <a:lnTo>
                  <a:pt x="1619" y="1995"/>
                </a:lnTo>
                <a:lnTo>
                  <a:pt x="1649" y="2014"/>
                </a:lnTo>
                <a:lnTo>
                  <a:pt x="1673" y="2039"/>
                </a:lnTo>
                <a:lnTo>
                  <a:pt x="1693" y="2068"/>
                </a:lnTo>
                <a:lnTo>
                  <a:pt x="1708" y="2100"/>
                </a:lnTo>
                <a:lnTo>
                  <a:pt x="1718" y="2135"/>
                </a:lnTo>
                <a:lnTo>
                  <a:pt x="1722" y="2172"/>
                </a:lnTo>
                <a:lnTo>
                  <a:pt x="1718" y="2208"/>
                </a:lnTo>
                <a:lnTo>
                  <a:pt x="1708" y="2244"/>
                </a:lnTo>
                <a:lnTo>
                  <a:pt x="1693" y="2276"/>
                </a:lnTo>
                <a:lnTo>
                  <a:pt x="1673" y="2304"/>
                </a:lnTo>
                <a:lnTo>
                  <a:pt x="1649" y="2330"/>
                </a:lnTo>
                <a:lnTo>
                  <a:pt x="1619" y="2350"/>
                </a:lnTo>
                <a:lnTo>
                  <a:pt x="1588" y="2365"/>
                </a:lnTo>
                <a:lnTo>
                  <a:pt x="1553" y="2374"/>
                </a:lnTo>
                <a:lnTo>
                  <a:pt x="1517" y="2378"/>
                </a:lnTo>
                <a:lnTo>
                  <a:pt x="1497" y="2377"/>
                </a:lnTo>
                <a:lnTo>
                  <a:pt x="1478" y="2374"/>
                </a:lnTo>
                <a:lnTo>
                  <a:pt x="1463" y="2433"/>
                </a:lnTo>
                <a:lnTo>
                  <a:pt x="1441" y="2489"/>
                </a:lnTo>
                <a:lnTo>
                  <a:pt x="1414" y="2541"/>
                </a:lnTo>
                <a:lnTo>
                  <a:pt x="1382" y="2590"/>
                </a:lnTo>
                <a:lnTo>
                  <a:pt x="1344" y="2636"/>
                </a:lnTo>
                <a:lnTo>
                  <a:pt x="1303" y="2677"/>
                </a:lnTo>
                <a:lnTo>
                  <a:pt x="1258" y="2715"/>
                </a:lnTo>
                <a:lnTo>
                  <a:pt x="1209" y="2747"/>
                </a:lnTo>
                <a:lnTo>
                  <a:pt x="1157" y="2775"/>
                </a:lnTo>
                <a:lnTo>
                  <a:pt x="1101" y="2797"/>
                </a:lnTo>
                <a:lnTo>
                  <a:pt x="1043" y="2813"/>
                </a:lnTo>
                <a:lnTo>
                  <a:pt x="983" y="2823"/>
                </a:lnTo>
                <a:lnTo>
                  <a:pt x="922" y="2826"/>
                </a:lnTo>
                <a:lnTo>
                  <a:pt x="844" y="2826"/>
                </a:lnTo>
                <a:lnTo>
                  <a:pt x="782" y="2823"/>
                </a:lnTo>
                <a:lnTo>
                  <a:pt x="722" y="2813"/>
                </a:lnTo>
                <a:lnTo>
                  <a:pt x="664" y="2797"/>
                </a:lnTo>
                <a:lnTo>
                  <a:pt x="608" y="2775"/>
                </a:lnTo>
                <a:lnTo>
                  <a:pt x="556" y="2747"/>
                </a:lnTo>
                <a:lnTo>
                  <a:pt x="507" y="2715"/>
                </a:lnTo>
                <a:lnTo>
                  <a:pt x="461" y="2677"/>
                </a:lnTo>
                <a:lnTo>
                  <a:pt x="420" y="2636"/>
                </a:lnTo>
                <a:lnTo>
                  <a:pt x="383" y="2590"/>
                </a:lnTo>
                <a:lnTo>
                  <a:pt x="351" y="2541"/>
                </a:lnTo>
                <a:lnTo>
                  <a:pt x="324" y="2489"/>
                </a:lnTo>
                <a:lnTo>
                  <a:pt x="302" y="2433"/>
                </a:lnTo>
                <a:lnTo>
                  <a:pt x="286" y="2374"/>
                </a:lnTo>
                <a:lnTo>
                  <a:pt x="268" y="2377"/>
                </a:lnTo>
                <a:lnTo>
                  <a:pt x="249" y="2378"/>
                </a:lnTo>
                <a:lnTo>
                  <a:pt x="211" y="2374"/>
                </a:lnTo>
                <a:lnTo>
                  <a:pt x="177" y="2365"/>
                </a:lnTo>
                <a:lnTo>
                  <a:pt x="145" y="2350"/>
                </a:lnTo>
                <a:lnTo>
                  <a:pt x="117" y="2330"/>
                </a:lnTo>
                <a:lnTo>
                  <a:pt x="92" y="2304"/>
                </a:lnTo>
                <a:lnTo>
                  <a:pt x="72" y="2276"/>
                </a:lnTo>
                <a:lnTo>
                  <a:pt x="57" y="2244"/>
                </a:lnTo>
                <a:lnTo>
                  <a:pt x="47" y="2208"/>
                </a:lnTo>
                <a:lnTo>
                  <a:pt x="43" y="2172"/>
                </a:lnTo>
                <a:lnTo>
                  <a:pt x="47" y="2139"/>
                </a:lnTo>
                <a:lnTo>
                  <a:pt x="55" y="2108"/>
                </a:lnTo>
                <a:lnTo>
                  <a:pt x="66" y="2078"/>
                </a:lnTo>
                <a:lnTo>
                  <a:pt x="83" y="2052"/>
                </a:lnTo>
                <a:lnTo>
                  <a:pt x="103" y="2028"/>
                </a:lnTo>
                <a:lnTo>
                  <a:pt x="97" y="2011"/>
                </a:lnTo>
                <a:lnTo>
                  <a:pt x="89" y="1990"/>
                </a:lnTo>
                <a:lnTo>
                  <a:pt x="80" y="1964"/>
                </a:lnTo>
                <a:lnTo>
                  <a:pt x="69" y="1933"/>
                </a:lnTo>
                <a:lnTo>
                  <a:pt x="59" y="1900"/>
                </a:lnTo>
                <a:lnTo>
                  <a:pt x="49" y="1864"/>
                </a:lnTo>
                <a:lnTo>
                  <a:pt x="38" y="1825"/>
                </a:lnTo>
                <a:lnTo>
                  <a:pt x="27" y="1785"/>
                </a:lnTo>
                <a:lnTo>
                  <a:pt x="19" y="1745"/>
                </a:lnTo>
                <a:lnTo>
                  <a:pt x="11" y="1704"/>
                </a:lnTo>
                <a:lnTo>
                  <a:pt x="6" y="1663"/>
                </a:lnTo>
                <a:lnTo>
                  <a:pt x="1" y="1623"/>
                </a:lnTo>
                <a:lnTo>
                  <a:pt x="0" y="1585"/>
                </a:lnTo>
                <a:lnTo>
                  <a:pt x="2" y="1570"/>
                </a:lnTo>
                <a:lnTo>
                  <a:pt x="10" y="1559"/>
                </a:lnTo>
                <a:lnTo>
                  <a:pt x="20" y="1550"/>
                </a:lnTo>
                <a:lnTo>
                  <a:pt x="34" y="1545"/>
                </a:lnTo>
                <a:lnTo>
                  <a:pt x="49" y="1546"/>
                </a:lnTo>
                <a:lnTo>
                  <a:pt x="61" y="1551"/>
                </a:lnTo>
                <a:lnTo>
                  <a:pt x="72" y="1561"/>
                </a:lnTo>
                <a:lnTo>
                  <a:pt x="78" y="1574"/>
                </a:lnTo>
                <a:lnTo>
                  <a:pt x="80" y="1577"/>
                </a:lnTo>
                <a:lnTo>
                  <a:pt x="85" y="1584"/>
                </a:lnTo>
                <a:lnTo>
                  <a:pt x="94" y="1593"/>
                </a:lnTo>
                <a:lnTo>
                  <a:pt x="111" y="1603"/>
                </a:lnTo>
                <a:lnTo>
                  <a:pt x="110" y="1570"/>
                </a:lnTo>
                <a:lnTo>
                  <a:pt x="110" y="1533"/>
                </a:lnTo>
                <a:lnTo>
                  <a:pt x="113" y="1490"/>
                </a:lnTo>
                <a:lnTo>
                  <a:pt x="115" y="1444"/>
                </a:lnTo>
                <a:lnTo>
                  <a:pt x="120" y="1396"/>
                </a:lnTo>
                <a:lnTo>
                  <a:pt x="127" y="1347"/>
                </a:lnTo>
                <a:lnTo>
                  <a:pt x="138" y="1298"/>
                </a:lnTo>
                <a:lnTo>
                  <a:pt x="151" y="1250"/>
                </a:lnTo>
                <a:lnTo>
                  <a:pt x="158" y="1236"/>
                </a:lnTo>
                <a:lnTo>
                  <a:pt x="168" y="1227"/>
                </a:lnTo>
                <a:lnTo>
                  <a:pt x="182" y="1223"/>
                </a:lnTo>
                <a:lnTo>
                  <a:pt x="195" y="1223"/>
                </a:lnTo>
                <a:lnTo>
                  <a:pt x="209" y="1227"/>
                </a:lnTo>
                <a:lnTo>
                  <a:pt x="220" y="1236"/>
                </a:lnTo>
                <a:lnTo>
                  <a:pt x="227" y="1249"/>
                </a:lnTo>
                <a:lnTo>
                  <a:pt x="228" y="1264"/>
                </a:lnTo>
                <a:lnTo>
                  <a:pt x="230" y="1266"/>
                </a:lnTo>
                <a:lnTo>
                  <a:pt x="232" y="1272"/>
                </a:lnTo>
                <a:lnTo>
                  <a:pt x="236" y="1281"/>
                </a:lnTo>
                <a:lnTo>
                  <a:pt x="244" y="1293"/>
                </a:lnTo>
                <a:lnTo>
                  <a:pt x="258" y="1307"/>
                </a:lnTo>
                <a:lnTo>
                  <a:pt x="277" y="1322"/>
                </a:lnTo>
                <a:lnTo>
                  <a:pt x="290" y="1299"/>
                </a:lnTo>
                <a:lnTo>
                  <a:pt x="305" y="1272"/>
                </a:lnTo>
                <a:lnTo>
                  <a:pt x="322" y="1241"/>
                </a:lnTo>
                <a:lnTo>
                  <a:pt x="342" y="1208"/>
                </a:lnTo>
                <a:lnTo>
                  <a:pt x="365" y="1172"/>
                </a:lnTo>
                <a:lnTo>
                  <a:pt x="390" y="1135"/>
                </a:lnTo>
                <a:lnTo>
                  <a:pt x="417" y="1098"/>
                </a:lnTo>
                <a:lnTo>
                  <a:pt x="445" y="1060"/>
                </a:lnTo>
                <a:lnTo>
                  <a:pt x="476" y="1025"/>
                </a:lnTo>
                <a:lnTo>
                  <a:pt x="509" y="990"/>
                </a:lnTo>
                <a:lnTo>
                  <a:pt x="520" y="982"/>
                </a:lnTo>
                <a:lnTo>
                  <a:pt x="535" y="979"/>
                </a:lnTo>
                <a:lnTo>
                  <a:pt x="549" y="981"/>
                </a:lnTo>
                <a:lnTo>
                  <a:pt x="561" y="988"/>
                </a:lnTo>
                <a:lnTo>
                  <a:pt x="572" y="1000"/>
                </a:lnTo>
                <a:lnTo>
                  <a:pt x="576" y="1012"/>
                </a:lnTo>
                <a:lnTo>
                  <a:pt x="576" y="1027"/>
                </a:lnTo>
                <a:lnTo>
                  <a:pt x="570" y="1041"/>
                </a:lnTo>
                <a:lnTo>
                  <a:pt x="569" y="1043"/>
                </a:lnTo>
                <a:lnTo>
                  <a:pt x="568" y="1048"/>
                </a:lnTo>
                <a:lnTo>
                  <a:pt x="567" y="1057"/>
                </a:lnTo>
                <a:lnTo>
                  <a:pt x="567" y="1069"/>
                </a:lnTo>
                <a:lnTo>
                  <a:pt x="569" y="1085"/>
                </a:lnTo>
                <a:lnTo>
                  <a:pt x="575" y="1105"/>
                </a:lnTo>
                <a:lnTo>
                  <a:pt x="594" y="1093"/>
                </a:lnTo>
                <a:lnTo>
                  <a:pt x="617" y="1080"/>
                </a:lnTo>
                <a:lnTo>
                  <a:pt x="644" y="1065"/>
                </a:lnTo>
                <a:lnTo>
                  <a:pt x="676" y="1049"/>
                </a:lnTo>
                <a:lnTo>
                  <a:pt x="710" y="1032"/>
                </a:lnTo>
                <a:lnTo>
                  <a:pt x="747" y="1014"/>
                </a:lnTo>
                <a:lnTo>
                  <a:pt x="786" y="997"/>
                </a:lnTo>
                <a:lnTo>
                  <a:pt x="827" y="981"/>
                </a:lnTo>
                <a:lnTo>
                  <a:pt x="869" y="966"/>
                </a:lnTo>
                <a:lnTo>
                  <a:pt x="913" y="954"/>
                </a:lnTo>
                <a:lnTo>
                  <a:pt x="956" y="944"/>
                </a:lnTo>
                <a:lnTo>
                  <a:pt x="969" y="942"/>
                </a:lnTo>
                <a:close/>
                <a:moveTo>
                  <a:pt x="1828" y="80"/>
                </a:moveTo>
                <a:lnTo>
                  <a:pt x="1783" y="84"/>
                </a:lnTo>
                <a:lnTo>
                  <a:pt x="1739" y="94"/>
                </a:lnTo>
                <a:lnTo>
                  <a:pt x="1697" y="110"/>
                </a:lnTo>
                <a:lnTo>
                  <a:pt x="1658" y="132"/>
                </a:lnTo>
                <a:lnTo>
                  <a:pt x="1624" y="159"/>
                </a:lnTo>
                <a:lnTo>
                  <a:pt x="1593" y="190"/>
                </a:lnTo>
                <a:lnTo>
                  <a:pt x="1567" y="225"/>
                </a:lnTo>
                <a:lnTo>
                  <a:pt x="1545" y="264"/>
                </a:lnTo>
                <a:lnTo>
                  <a:pt x="1530" y="307"/>
                </a:lnTo>
                <a:lnTo>
                  <a:pt x="1519" y="351"/>
                </a:lnTo>
                <a:lnTo>
                  <a:pt x="1516" y="397"/>
                </a:lnTo>
                <a:lnTo>
                  <a:pt x="1519" y="437"/>
                </a:lnTo>
                <a:lnTo>
                  <a:pt x="1526" y="477"/>
                </a:lnTo>
                <a:lnTo>
                  <a:pt x="1539" y="515"/>
                </a:lnTo>
                <a:lnTo>
                  <a:pt x="1556" y="551"/>
                </a:lnTo>
                <a:lnTo>
                  <a:pt x="1557" y="555"/>
                </a:lnTo>
                <a:lnTo>
                  <a:pt x="1561" y="563"/>
                </a:lnTo>
                <a:lnTo>
                  <a:pt x="1567" y="574"/>
                </a:lnTo>
                <a:lnTo>
                  <a:pt x="1575" y="589"/>
                </a:lnTo>
                <a:lnTo>
                  <a:pt x="1584" y="605"/>
                </a:lnTo>
                <a:lnTo>
                  <a:pt x="1594" y="621"/>
                </a:lnTo>
                <a:lnTo>
                  <a:pt x="1606" y="637"/>
                </a:lnTo>
                <a:lnTo>
                  <a:pt x="1617" y="653"/>
                </a:lnTo>
                <a:lnTo>
                  <a:pt x="1640" y="680"/>
                </a:lnTo>
                <a:lnTo>
                  <a:pt x="1657" y="706"/>
                </a:lnTo>
                <a:lnTo>
                  <a:pt x="1670" y="727"/>
                </a:lnTo>
                <a:lnTo>
                  <a:pt x="1680" y="748"/>
                </a:lnTo>
                <a:lnTo>
                  <a:pt x="1685" y="767"/>
                </a:lnTo>
                <a:lnTo>
                  <a:pt x="1688" y="785"/>
                </a:lnTo>
                <a:lnTo>
                  <a:pt x="1688" y="877"/>
                </a:lnTo>
                <a:lnTo>
                  <a:pt x="1690" y="890"/>
                </a:lnTo>
                <a:lnTo>
                  <a:pt x="1697" y="899"/>
                </a:lnTo>
                <a:lnTo>
                  <a:pt x="1706" y="906"/>
                </a:lnTo>
                <a:lnTo>
                  <a:pt x="1718" y="908"/>
                </a:lnTo>
                <a:lnTo>
                  <a:pt x="1939" y="908"/>
                </a:lnTo>
                <a:lnTo>
                  <a:pt x="1951" y="906"/>
                </a:lnTo>
                <a:lnTo>
                  <a:pt x="1961" y="899"/>
                </a:lnTo>
                <a:lnTo>
                  <a:pt x="1967" y="890"/>
                </a:lnTo>
                <a:lnTo>
                  <a:pt x="1969" y="877"/>
                </a:lnTo>
                <a:lnTo>
                  <a:pt x="1969" y="785"/>
                </a:lnTo>
                <a:lnTo>
                  <a:pt x="1972" y="767"/>
                </a:lnTo>
                <a:lnTo>
                  <a:pt x="1977" y="748"/>
                </a:lnTo>
                <a:lnTo>
                  <a:pt x="1986" y="727"/>
                </a:lnTo>
                <a:lnTo>
                  <a:pt x="2000" y="706"/>
                </a:lnTo>
                <a:lnTo>
                  <a:pt x="2017" y="680"/>
                </a:lnTo>
                <a:lnTo>
                  <a:pt x="2040" y="653"/>
                </a:lnTo>
                <a:lnTo>
                  <a:pt x="2051" y="637"/>
                </a:lnTo>
                <a:lnTo>
                  <a:pt x="2063" y="621"/>
                </a:lnTo>
                <a:lnTo>
                  <a:pt x="2073" y="605"/>
                </a:lnTo>
                <a:lnTo>
                  <a:pt x="2082" y="589"/>
                </a:lnTo>
                <a:lnTo>
                  <a:pt x="2090" y="575"/>
                </a:lnTo>
                <a:lnTo>
                  <a:pt x="2095" y="564"/>
                </a:lnTo>
                <a:lnTo>
                  <a:pt x="2099" y="556"/>
                </a:lnTo>
                <a:lnTo>
                  <a:pt x="2100" y="554"/>
                </a:lnTo>
                <a:lnTo>
                  <a:pt x="2118" y="516"/>
                </a:lnTo>
                <a:lnTo>
                  <a:pt x="2131" y="477"/>
                </a:lnTo>
                <a:lnTo>
                  <a:pt x="2139" y="437"/>
                </a:lnTo>
                <a:lnTo>
                  <a:pt x="2141" y="397"/>
                </a:lnTo>
                <a:lnTo>
                  <a:pt x="2138" y="351"/>
                </a:lnTo>
                <a:lnTo>
                  <a:pt x="2127" y="307"/>
                </a:lnTo>
                <a:lnTo>
                  <a:pt x="2111" y="264"/>
                </a:lnTo>
                <a:lnTo>
                  <a:pt x="2091" y="225"/>
                </a:lnTo>
                <a:lnTo>
                  <a:pt x="2065" y="190"/>
                </a:lnTo>
                <a:lnTo>
                  <a:pt x="2033" y="159"/>
                </a:lnTo>
                <a:lnTo>
                  <a:pt x="1999" y="132"/>
                </a:lnTo>
                <a:lnTo>
                  <a:pt x="1960" y="110"/>
                </a:lnTo>
                <a:lnTo>
                  <a:pt x="1919" y="94"/>
                </a:lnTo>
                <a:lnTo>
                  <a:pt x="1874" y="84"/>
                </a:lnTo>
                <a:lnTo>
                  <a:pt x="1828" y="80"/>
                </a:lnTo>
                <a:close/>
                <a:moveTo>
                  <a:pt x="1825" y="0"/>
                </a:moveTo>
                <a:lnTo>
                  <a:pt x="1832" y="0"/>
                </a:lnTo>
                <a:lnTo>
                  <a:pt x="1834" y="0"/>
                </a:lnTo>
                <a:lnTo>
                  <a:pt x="1886" y="5"/>
                </a:lnTo>
                <a:lnTo>
                  <a:pt x="1935" y="15"/>
                </a:lnTo>
                <a:lnTo>
                  <a:pt x="1982" y="32"/>
                </a:lnTo>
                <a:lnTo>
                  <a:pt x="2026" y="55"/>
                </a:lnTo>
                <a:lnTo>
                  <a:pt x="2067" y="82"/>
                </a:lnTo>
                <a:lnTo>
                  <a:pt x="2103" y="116"/>
                </a:lnTo>
                <a:lnTo>
                  <a:pt x="2136" y="152"/>
                </a:lnTo>
                <a:lnTo>
                  <a:pt x="2164" y="193"/>
                </a:lnTo>
                <a:lnTo>
                  <a:pt x="2186" y="237"/>
                </a:lnTo>
                <a:lnTo>
                  <a:pt x="2203" y="284"/>
                </a:lnTo>
                <a:lnTo>
                  <a:pt x="2215" y="334"/>
                </a:lnTo>
                <a:lnTo>
                  <a:pt x="2286" y="361"/>
                </a:lnTo>
                <a:lnTo>
                  <a:pt x="2355" y="392"/>
                </a:lnTo>
                <a:lnTo>
                  <a:pt x="2422" y="428"/>
                </a:lnTo>
                <a:lnTo>
                  <a:pt x="2486" y="468"/>
                </a:lnTo>
                <a:lnTo>
                  <a:pt x="2510" y="384"/>
                </a:lnTo>
                <a:lnTo>
                  <a:pt x="2653" y="655"/>
                </a:lnTo>
                <a:lnTo>
                  <a:pt x="2361" y="568"/>
                </a:lnTo>
                <a:lnTo>
                  <a:pt x="2435" y="530"/>
                </a:lnTo>
                <a:lnTo>
                  <a:pt x="2366" y="488"/>
                </a:lnTo>
                <a:lnTo>
                  <a:pt x="2293" y="452"/>
                </a:lnTo>
                <a:lnTo>
                  <a:pt x="2219" y="421"/>
                </a:lnTo>
                <a:lnTo>
                  <a:pt x="2215" y="464"/>
                </a:lnTo>
                <a:lnTo>
                  <a:pt x="2205" y="508"/>
                </a:lnTo>
                <a:lnTo>
                  <a:pt x="2191" y="550"/>
                </a:lnTo>
                <a:lnTo>
                  <a:pt x="2172" y="590"/>
                </a:lnTo>
                <a:lnTo>
                  <a:pt x="2170" y="592"/>
                </a:lnTo>
                <a:lnTo>
                  <a:pt x="2167" y="599"/>
                </a:lnTo>
                <a:lnTo>
                  <a:pt x="2161" y="610"/>
                </a:lnTo>
                <a:lnTo>
                  <a:pt x="2155" y="622"/>
                </a:lnTo>
                <a:lnTo>
                  <a:pt x="2145" y="638"/>
                </a:lnTo>
                <a:lnTo>
                  <a:pt x="2136" y="654"/>
                </a:lnTo>
                <a:lnTo>
                  <a:pt x="2125" y="671"/>
                </a:lnTo>
                <a:lnTo>
                  <a:pt x="2114" y="689"/>
                </a:lnTo>
                <a:lnTo>
                  <a:pt x="2101" y="705"/>
                </a:lnTo>
                <a:lnTo>
                  <a:pt x="2084" y="725"/>
                </a:lnTo>
                <a:lnTo>
                  <a:pt x="2072" y="742"/>
                </a:lnTo>
                <a:lnTo>
                  <a:pt x="2063" y="756"/>
                </a:lnTo>
                <a:lnTo>
                  <a:pt x="2057" y="766"/>
                </a:lnTo>
                <a:lnTo>
                  <a:pt x="2052" y="774"/>
                </a:lnTo>
                <a:lnTo>
                  <a:pt x="2051" y="780"/>
                </a:lnTo>
                <a:lnTo>
                  <a:pt x="2050" y="783"/>
                </a:lnTo>
                <a:lnTo>
                  <a:pt x="2050" y="785"/>
                </a:lnTo>
                <a:lnTo>
                  <a:pt x="2050" y="877"/>
                </a:lnTo>
                <a:lnTo>
                  <a:pt x="2047" y="904"/>
                </a:lnTo>
                <a:lnTo>
                  <a:pt x="2039" y="926"/>
                </a:lnTo>
                <a:lnTo>
                  <a:pt x="2025" y="947"/>
                </a:lnTo>
                <a:lnTo>
                  <a:pt x="2008" y="964"/>
                </a:lnTo>
                <a:lnTo>
                  <a:pt x="1988" y="978"/>
                </a:lnTo>
                <a:lnTo>
                  <a:pt x="1965" y="986"/>
                </a:lnTo>
                <a:lnTo>
                  <a:pt x="1939" y="989"/>
                </a:lnTo>
                <a:lnTo>
                  <a:pt x="1718" y="989"/>
                </a:lnTo>
                <a:lnTo>
                  <a:pt x="1693" y="986"/>
                </a:lnTo>
                <a:lnTo>
                  <a:pt x="1669" y="978"/>
                </a:lnTo>
                <a:lnTo>
                  <a:pt x="1649" y="964"/>
                </a:lnTo>
                <a:lnTo>
                  <a:pt x="1632" y="947"/>
                </a:lnTo>
                <a:lnTo>
                  <a:pt x="1619" y="926"/>
                </a:lnTo>
                <a:lnTo>
                  <a:pt x="1610" y="904"/>
                </a:lnTo>
                <a:lnTo>
                  <a:pt x="1608" y="877"/>
                </a:lnTo>
                <a:lnTo>
                  <a:pt x="1608" y="785"/>
                </a:lnTo>
                <a:lnTo>
                  <a:pt x="1608" y="783"/>
                </a:lnTo>
                <a:lnTo>
                  <a:pt x="1607" y="780"/>
                </a:lnTo>
                <a:lnTo>
                  <a:pt x="1605" y="774"/>
                </a:lnTo>
                <a:lnTo>
                  <a:pt x="1601" y="766"/>
                </a:lnTo>
                <a:lnTo>
                  <a:pt x="1594" y="755"/>
                </a:lnTo>
                <a:lnTo>
                  <a:pt x="1585" y="742"/>
                </a:lnTo>
                <a:lnTo>
                  <a:pt x="1573" y="725"/>
                </a:lnTo>
                <a:lnTo>
                  <a:pt x="1557" y="705"/>
                </a:lnTo>
                <a:lnTo>
                  <a:pt x="1542" y="686"/>
                </a:lnTo>
                <a:lnTo>
                  <a:pt x="1530" y="667"/>
                </a:lnTo>
                <a:lnTo>
                  <a:pt x="1517" y="648"/>
                </a:lnTo>
                <a:lnTo>
                  <a:pt x="1507" y="630"/>
                </a:lnTo>
                <a:lnTo>
                  <a:pt x="1498" y="614"/>
                </a:lnTo>
                <a:lnTo>
                  <a:pt x="1491" y="600"/>
                </a:lnTo>
                <a:lnTo>
                  <a:pt x="1486" y="591"/>
                </a:lnTo>
                <a:lnTo>
                  <a:pt x="1484" y="588"/>
                </a:lnTo>
                <a:lnTo>
                  <a:pt x="1466" y="547"/>
                </a:lnTo>
                <a:lnTo>
                  <a:pt x="1451" y="503"/>
                </a:lnTo>
                <a:lnTo>
                  <a:pt x="1442" y="459"/>
                </a:lnTo>
                <a:lnTo>
                  <a:pt x="1438" y="413"/>
                </a:lnTo>
                <a:lnTo>
                  <a:pt x="1375" y="437"/>
                </a:lnTo>
                <a:lnTo>
                  <a:pt x="1315" y="464"/>
                </a:lnTo>
                <a:lnTo>
                  <a:pt x="1256" y="495"/>
                </a:lnTo>
                <a:lnTo>
                  <a:pt x="1199" y="530"/>
                </a:lnTo>
                <a:lnTo>
                  <a:pt x="1273" y="570"/>
                </a:lnTo>
                <a:lnTo>
                  <a:pt x="981" y="655"/>
                </a:lnTo>
                <a:lnTo>
                  <a:pt x="1124" y="384"/>
                </a:lnTo>
                <a:lnTo>
                  <a:pt x="1148" y="468"/>
                </a:lnTo>
                <a:lnTo>
                  <a:pt x="1218" y="424"/>
                </a:lnTo>
                <a:lnTo>
                  <a:pt x="1291" y="387"/>
                </a:lnTo>
                <a:lnTo>
                  <a:pt x="1366" y="353"/>
                </a:lnTo>
                <a:lnTo>
                  <a:pt x="1443" y="325"/>
                </a:lnTo>
                <a:lnTo>
                  <a:pt x="1456" y="277"/>
                </a:lnTo>
                <a:lnTo>
                  <a:pt x="1473" y="231"/>
                </a:lnTo>
                <a:lnTo>
                  <a:pt x="1497" y="188"/>
                </a:lnTo>
                <a:lnTo>
                  <a:pt x="1524" y="148"/>
                </a:lnTo>
                <a:lnTo>
                  <a:pt x="1557" y="112"/>
                </a:lnTo>
                <a:lnTo>
                  <a:pt x="1593" y="80"/>
                </a:lnTo>
                <a:lnTo>
                  <a:pt x="1633" y="54"/>
                </a:lnTo>
                <a:lnTo>
                  <a:pt x="1677" y="31"/>
                </a:lnTo>
                <a:lnTo>
                  <a:pt x="1723" y="15"/>
                </a:lnTo>
                <a:lnTo>
                  <a:pt x="1772" y="5"/>
                </a:lnTo>
                <a:lnTo>
                  <a:pt x="1823" y="0"/>
                </a:lnTo>
                <a:lnTo>
                  <a:pt x="182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Text Placeholder 2"/>
          <p:cNvSpPr>
            <a:spLocks noGrp="1"/>
          </p:cNvSpPr>
          <p:nvPr>
            <p:ph type="body" sz="quarter" idx="13"/>
          </p:nvPr>
        </p:nvSpPr>
        <p:spPr>
          <a:xfrm>
            <a:off x="2751438" y="2456788"/>
            <a:ext cx="5554362" cy="2198267"/>
          </a:xfrm>
        </p:spPr>
        <p:txBody>
          <a:bodyPr lIns="0" tIns="0" rIns="0" bIns="0"/>
          <a:lstStyle>
            <a:lvl1pPr marL="0" indent="0" algn="l">
              <a:lnSpc>
                <a:spcPct val="100000"/>
              </a:lnSpc>
              <a:buFontTx/>
              <a:buNone/>
              <a:defRPr>
                <a:solidFill>
                  <a:schemeClr val="tx1"/>
                </a:solidFill>
              </a:defRPr>
            </a:lvl1pPr>
          </a:lstStyle>
          <a:p>
            <a:pPr lvl="0" indent="0" algn="l"/>
            <a:r>
              <a:rPr lang="en-US"/>
              <a:t>Click to edit Master text styles</a:t>
            </a:r>
          </a:p>
        </p:txBody>
      </p:sp>
    </p:spTree>
    <p:extLst>
      <p:ext uri="{BB962C8B-B14F-4D97-AF65-F5344CB8AC3E}">
        <p14:creationId xmlns:p14="http://schemas.microsoft.com/office/powerpoint/2010/main" val="35468419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Organizer Layout">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BCF64-6C9D-41C3-948A-3BE49AADA32D}" type="slidenum">
              <a:rPr lang="en-US" smtClean="0"/>
              <a:t>‹#›</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5" name="Group 4"/>
          <p:cNvGrpSpPr/>
          <p:nvPr/>
        </p:nvGrpSpPr>
        <p:grpSpPr>
          <a:xfrm>
            <a:off x="8427835" y="4765184"/>
            <a:ext cx="526892" cy="220528"/>
            <a:chOff x="6145213" y="4384676"/>
            <a:chExt cx="1582738" cy="649287"/>
          </a:xfrm>
          <a:solidFill>
            <a:schemeClr val="bg1"/>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itle 1"/>
          <p:cNvSpPr txBox="1">
            <a:spLocks/>
          </p:cNvSpPr>
          <p:nvPr/>
        </p:nvSpPr>
        <p:spPr>
          <a:xfrm>
            <a:off x="0" y="237682"/>
            <a:ext cx="9144000" cy="584775"/>
          </a:xfrm>
          <a:prstGeom prst="rect">
            <a:avLst/>
          </a:prstGeom>
        </p:spPr>
        <p:txBody>
          <a:bodyPr vert="horz" wrap="square" lIns="0" tIns="0" rIns="0" bIns="0" rtlCol="0" anchor="b" anchorCtr="0">
            <a:spAutoFit/>
          </a:bodyPr>
          <a:lstStyle>
            <a:lvl1pPr algn="ctr" defTabSz="182880" rtl="0" eaLnBrk="1" latinLnBrk="0" hangingPunct="1">
              <a:lnSpc>
                <a:spcPct val="100000"/>
              </a:lnSpc>
              <a:spcBef>
                <a:spcPct val="0"/>
              </a:spcBef>
              <a:buNone/>
              <a:defRPr lang="en-US" sz="3200" b="0" i="0" u="none" kern="1200" cap="none" baseline="0">
                <a:solidFill>
                  <a:schemeClr val="bg1"/>
                </a:solidFill>
                <a:latin typeface="+mj-lt"/>
                <a:ea typeface="+mj-ea"/>
                <a:cs typeface="+mj-cs"/>
              </a:defRPr>
            </a:lvl1pPr>
          </a:lstStyle>
          <a:p>
            <a:r>
              <a:rPr lang="en-US"/>
              <a:t>Click to add Chapter #: Title of Chapter</a:t>
            </a:r>
          </a:p>
        </p:txBody>
      </p:sp>
      <p:graphicFrame>
        <p:nvGraphicFramePr>
          <p:cNvPr id="14" name="Table 13"/>
          <p:cNvGraphicFramePr>
            <a:graphicFrameLocks noGrp="1"/>
          </p:cNvGraphicFramePr>
          <p:nvPr>
            <p:extLst>
              <p:ext uri="{D42A27DB-BD31-4B8C-83A1-F6EECF244321}">
                <p14:modId xmlns:p14="http://schemas.microsoft.com/office/powerpoint/2010/main" val="3343243765"/>
              </p:ext>
            </p:extLst>
          </p:nvPr>
        </p:nvGraphicFramePr>
        <p:xfrm>
          <a:off x="1524000" y="1001235"/>
          <a:ext cx="6096000" cy="3486944"/>
        </p:xfrm>
        <a:graphic>
          <a:graphicData uri="http://schemas.openxmlformats.org/drawingml/2006/table">
            <a:tbl>
              <a:tblPr firstRow="1" bandRow="1">
                <a:tableStyleId>{D7AC3CCA-C797-4891-BE02-D94E43425B78}</a:tableStyleId>
              </a:tblPr>
              <a:tblGrid>
                <a:gridCol w="6096000">
                  <a:extLst>
                    <a:ext uri="{9D8B030D-6E8A-4147-A177-3AD203B41FA5}">
                      <a16:colId xmlns:a16="http://schemas.microsoft.com/office/drawing/2014/main" val="20000"/>
                    </a:ext>
                  </a:extLst>
                </a:gridCol>
              </a:tblGrid>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0"/>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1"/>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2"/>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3"/>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4"/>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5"/>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6"/>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1441092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Organiz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37682"/>
            <a:ext cx="9144000" cy="584775"/>
          </a:xfrm>
        </p:spPr>
        <p:txBody>
          <a:bodyPr anchor="b" anchorCtr="0">
            <a:spAutoFit/>
          </a:bodyPr>
          <a:lstStyle>
            <a:lvl1pPr algn="ctr">
              <a:defRPr sz="3200" baseline="0">
                <a:solidFill>
                  <a:schemeClr val="bg1"/>
                </a:solidFill>
                <a:latin typeface="+mj-lt"/>
              </a:defRPr>
            </a:lvl1pPr>
          </a:lstStyle>
          <a:p>
            <a:r>
              <a:rPr lang="en-US"/>
              <a:t>Click to add Lesson #: Title of Lesson</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21322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Tree>
    <p:custDataLst>
      <p:tags r:id="rId1"/>
    </p:custDataLst>
    <p:extLst>
      <p:ext uri="{BB962C8B-B14F-4D97-AF65-F5344CB8AC3E}">
        <p14:creationId xmlns:p14="http://schemas.microsoft.com/office/powerpoint/2010/main" val="35936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9269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a:solidFill>
                  <a:schemeClr val="bg1"/>
                </a:solidFill>
                <a:latin typeface="+mj-lt"/>
              </a:rPr>
              <a:t>sas.com</a:t>
            </a:r>
          </a:p>
        </p:txBody>
      </p:sp>
    </p:spTree>
    <p:custDataLst>
      <p:tags r:id="rId1"/>
    </p:custDataLst>
    <p:extLst>
      <p:ext uri="{BB962C8B-B14F-4D97-AF65-F5344CB8AC3E}">
        <p14:creationId xmlns:p14="http://schemas.microsoft.com/office/powerpoint/2010/main" val="4413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1648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19729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10823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734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49706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2E8F94DC-1ACF-544C-BF1F-4C5126BC46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6" name="TextBox 4">
            <a:extLst>
              <a:ext uri="{FF2B5EF4-FFF2-40B4-BE49-F238E27FC236}">
                <a16:creationId xmlns:a16="http://schemas.microsoft.com/office/drawing/2014/main" id="{310B4187-0EBC-5A45-8561-21E3AF78A755}"/>
              </a:ext>
            </a:extLst>
          </p:cNvPr>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380452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61120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3687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38261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a:solidFill>
                  <a:schemeClr val="bg1"/>
                </a:solidFill>
                <a:latin typeface="+mj-lt"/>
              </a:rPr>
              <a:t>sas.com</a:t>
            </a:r>
          </a:p>
        </p:txBody>
      </p:sp>
    </p:spTree>
    <p:custDataLst>
      <p:tags r:id="rId1"/>
    </p:custDataLst>
    <p:extLst>
      <p:ext uri="{BB962C8B-B14F-4D97-AF65-F5344CB8AC3E}">
        <p14:creationId xmlns:p14="http://schemas.microsoft.com/office/powerpoint/2010/main" val="317596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2286"/>
            <a:ext cx="9144000" cy="51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2286"/>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Tree>
    <p:custDataLst>
      <p:tags r:id="rId1"/>
    </p:custDataLst>
    <p:extLst>
      <p:ext uri="{BB962C8B-B14F-4D97-AF65-F5344CB8AC3E}">
        <p14:creationId xmlns:p14="http://schemas.microsoft.com/office/powerpoint/2010/main" val="15568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91464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C5C4-7F0D-3AAA-0D29-FF8A619700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77343-68B5-A002-D914-4600816E97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3868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C5C4-7F0D-3AAA-0D29-FF8A6197006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2077343-68B5-A002-D914-4600816E97BE}"/>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2352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B30A-17CB-20E3-6E4D-E36EF26B324F}"/>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E786E88-7E95-8CCD-54DB-15D21DDCEC90}"/>
              </a:ext>
            </a:extLst>
          </p:cNvPr>
          <p:cNvSpPr>
            <a:spLocks noGrp="1"/>
          </p:cNvSpPr>
          <p:nvPr>
            <p:ph type="body" idx="1"/>
          </p:nvPr>
        </p:nvSpPr>
        <p:spPr>
          <a:xfrm>
            <a:off x="623887" y="3442098"/>
            <a:ext cx="7886700" cy="1125140"/>
          </a:xfrm>
        </p:spPr>
        <p:txBody>
          <a:bodyPr/>
          <a:lstStyle>
            <a:lvl1pPr marL="0" indent="0">
              <a:buNone/>
              <a:defRPr sz="18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160513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A8D3-D614-CA80-DA74-6BCDA390DC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5BD5A-4E5B-7B2A-7F23-A77DD4851CEF}"/>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C0DC9D-EBC2-6C40-C50E-6D1D29E7E9A8}"/>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1802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A8D3-D614-CA80-DA74-6BCDA390DC8A}"/>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0A5BD5A-4E5B-7B2A-7F23-A77DD4851CEF}"/>
              </a:ext>
            </a:extLst>
          </p:cNvPr>
          <p:cNvSpPr>
            <a:spLocks noGrp="1"/>
          </p:cNvSpPr>
          <p:nvPr>
            <p:ph sz="half" idx="1"/>
          </p:nvPr>
        </p:nvSpPr>
        <p:spPr>
          <a:xfrm>
            <a:off x="628650" y="1369218"/>
            <a:ext cx="3886200" cy="32635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C0DC9D-EBC2-6C40-C50E-6D1D29E7E9A8}"/>
              </a:ext>
            </a:extLst>
          </p:cNvPr>
          <p:cNvSpPr>
            <a:spLocks noGrp="1"/>
          </p:cNvSpPr>
          <p:nvPr>
            <p:ph sz="half" idx="2"/>
          </p:nvPr>
        </p:nvSpPr>
        <p:spPr>
          <a:xfrm>
            <a:off x="4629150" y="1369218"/>
            <a:ext cx="3886200" cy="326350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030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AA6C-DEAA-6742-ED0F-384F1239C7D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4402E6-CF6C-9EDC-2F0B-F831A2196B5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1B1A951-5DEF-0D5A-F096-EEAB2215F3D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B25501-C2E5-4533-C91F-AA9F973A9E9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B93D1-F587-BF77-6AAC-6FF51E1590A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11883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AA6C-DEAA-6742-ED0F-384F1239C7D6}"/>
              </a:ext>
            </a:extLst>
          </p:cNvPr>
          <p:cNvSpPr>
            <a:spLocks noGrp="1"/>
          </p:cNvSpPr>
          <p:nvPr>
            <p:ph type="title"/>
          </p:nvPr>
        </p:nvSpPr>
        <p:spPr>
          <a:xfrm>
            <a:off x="629841" y="273844"/>
            <a:ext cx="7886700" cy="994172"/>
          </a:xfrm>
        </p:spPr>
        <p:txBody>
          <a:bodyPr/>
          <a:lstStyle>
            <a:lvl1pPr>
              <a:defRPr>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654402E6-CF6C-9EDC-2F0B-F831A2196B5C}"/>
              </a:ext>
            </a:extLst>
          </p:cNvPr>
          <p:cNvSpPr>
            <a:spLocks noGrp="1"/>
          </p:cNvSpPr>
          <p:nvPr>
            <p:ph type="body" idx="1"/>
          </p:nvPr>
        </p:nvSpPr>
        <p:spPr>
          <a:xfrm>
            <a:off x="629842" y="1260872"/>
            <a:ext cx="3868340" cy="617934"/>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1B1A951-5DEF-0D5A-F096-EEAB2215F3D8}"/>
              </a:ext>
            </a:extLst>
          </p:cNvPr>
          <p:cNvSpPr>
            <a:spLocks noGrp="1"/>
          </p:cNvSpPr>
          <p:nvPr>
            <p:ph sz="half" idx="2"/>
          </p:nvPr>
        </p:nvSpPr>
        <p:spPr>
          <a:xfrm>
            <a:off x="629842" y="1878806"/>
            <a:ext cx="3868340" cy="276344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B25501-C2E5-4533-C91F-AA9F973A9E92}"/>
              </a:ext>
            </a:extLst>
          </p:cNvPr>
          <p:cNvSpPr>
            <a:spLocks noGrp="1"/>
          </p:cNvSpPr>
          <p:nvPr>
            <p:ph type="body" sz="quarter" idx="3"/>
          </p:nvPr>
        </p:nvSpPr>
        <p:spPr>
          <a:xfrm>
            <a:off x="4629150" y="1260872"/>
            <a:ext cx="3887391" cy="617934"/>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B93D1-F587-BF77-6AAC-6FF51E1590AD}"/>
              </a:ext>
            </a:extLst>
          </p:cNvPr>
          <p:cNvSpPr>
            <a:spLocks noGrp="1"/>
          </p:cNvSpPr>
          <p:nvPr>
            <p:ph sz="quarter" idx="4"/>
          </p:nvPr>
        </p:nvSpPr>
        <p:spPr>
          <a:xfrm>
            <a:off x="4629150" y="1878806"/>
            <a:ext cx="3887391" cy="276344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63337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B31B-7DAE-D906-AC3C-0B39BECC7D9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938427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227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211"/>
            <a:ext cx="9144000" cy="5155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8" name="Picture 7" descr="A picture containing clock, light, drawing&#10;&#10;Description automatically generated">
            <a:extLst>
              <a:ext uri="{FF2B5EF4-FFF2-40B4-BE49-F238E27FC236}">
                <a16:creationId xmlns:a16="http://schemas.microsoft.com/office/drawing/2014/main" id="{60F9A2CE-31BE-CB49-98C4-EAE0F449CAB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44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81110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F725-22BA-E04E-717B-509F134B12A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E89ED54-B570-8CC6-F7A4-664F71F78B7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EC8A9-FC92-C9C3-D60F-55A4CC26CB1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5255669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F725-22BA-E04E-717B-509F134B12A6}"/>
              </a:ext>
            </a:extLst>
          </p:cNvPr>
          <p:cNvSpPr>
            <a:spLocks noGrp="1"/>
          </p:cNvSpPr>
          <p:nvPr>
            <p:ph type="title"/>
          </p:nvPr>
        </p:nvSpPr>
        <p:spPr>
          <a:xfrm>
            <a:off x="629841" y="342900"/>
            <a:ext cx="2949178" cy="1200150"/>
          </a:xfrm>
        </p:spPr>
        <p:txBody>
          <a:bodyPr anchor="b"/>
          <a:lstStyle>
            <a:lvl1pPr>
              <a:defRPr sz="2400">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E89ED54-B570-8CC6-F7A4-664F71F78B78}"/>
              </a:ext>
            </a:extLst>
          </p:cNvPr>
          <p:cNvSpPr>
            <a:spLocks noGrp="1"/>
          </p:cNvSpPr>
          <p:nvPr>
            <p:ph idx="1"/>
          </p:nvPr>
        </p:nvSpPr>
        <p:spPr>
          <a:xfrm>
            <a:off x="3887391" y="740569"/>
            <a:ext cx="4629150" cy="3655219"/>
          </a:xfrm>
        </p:spPr>
        <p:txBody>
          <a:bodyPr/>
          <a:lstStyle>
            <a:lvl1pPr>
              <a:defRPr sz="2400">
                <a:solidFill>
                  <a:schemeClr val="tx2"/>
                </a:solidFill>
              </a:defRPr>
            </a:lvl1pPr>
            <a:lvl2pPr>
              <a:defRPr sz="2100">
                <a:solidFill>
                  <a:schemeClr val="tx2"/>
                </a:solidFill>
              </a:defRPr>
            </a:lvl2pPr>
            <a:lvl3pPr>
              <a:defRPr sz="1800">
                <a:solidFill>
                  <a:schemeClr val="tx2"/>
                </a:solidFill>
              </a:defRPr>
            </a:lvl3pPr>
            <a:lvl4pPr>
              <a:defRPr sz="1500">
                <a:solidFill>
                  <a:schemeClr val="tx2"/>
                </a:solidFill>
              </a:defRPr>
            </a:lvl4pPr>
            <a:lvl5pPr>
              <a:defRPr sz="1500">
                <a:solidFill>
                  <a:schemeClr val="tx2"/>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EC8A9-FC92-C9C3-D60F-55A4CC26CB10}"/>
              </a:ext>
            </a:extLst>
          </p:cNvPr>
          <p:cNvSpPr>
            <a:spLocks noGrp="1"/>
          </p:cNvSpPr>
          <p:nvPr>
            <p:ph type="body" sz="half" idx="2"/>
          </p:nvPr>
        </p:nvSpPr>
        <p:spPr>
          <a:xfrm>
            <a:off x="629841" y="1543050"/>
            <a:ext cx="2949178" cy="2858691"/>
          </a:xfrm>
        </p:spPr>
        <p:txBody>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79824466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2FB0-7BB6-81E8-CC02-EEC2AD1B87E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6873D2F-A2A0-49CA-C997-5C79E0B5DE7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D2EAE5-446F-FB96-4379-2F18090E6C3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17905016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2FB0-7BB6-81E8-CC02-EEC2AD1B87E2}"/>
              </a:ext>
            </a:extLst>
          </p:cNvPr>
          <p:cNvSpPr>
            <a:spLocks noGrp="1"/>
          </p:cNvSpPr>
          <p:nvPr>
            <p:ph type="title"/>
          </p:nvPr>
        </p:nvSpPr>
        <p:spPr>
          <a:xfrm>
            <a:off x="629841" y="342900"/>
            <a:ext cx="2949178" cy="1200150"/>
          </a:xfrm>
        </p:spPr>
        <p:txBody>
          <a:bodyPr anchor="b"/>
          <a:lstStyle>
            <a:lvl1pPr>
              <a:defRPr sz="24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56873D2F-A2A0-49CA-C997-5C79E0B5DE7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D2EAE5-446F-FB96-4379-2F18090E6C3E}"/>
              </a:ext>
            </a:extLst>
          </p:cNvPr>
          <p:cNvSpPr>
            <a:spLocks noGrp="1"/>
          </p:cNvSpPr>
          <p:nvPr>
            <p:ph type="body" sz="half" idx="2"/>
          </p:nvPr>
        </p:nvSpPr>
        <p:spPr>
          <a:xfrm>
            <a:off x="629841" y="1543050"/>
            <a:ext cx="2949178" cy="2858691"/>
          </a:xfrm>
        </p:spPr>
        <p:txBody>
          <a:bodyPr/>
          <a:lstStyle>
            <a:lvl1pPr marL="0" indent="0">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52509700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4A99-96A1-6253-E44A-162B18F30F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763F76-2669-D88F-126D-4671946F97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33103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00AEBA-7F84-23D0-03DF-834DE18E9110}"/>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EC43E4-AD4F-0EB3-34E3-3F83142CC8CB}"/>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4578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1"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3"/>
            <a:ext cx="2514600" cy="169277"/>
          </a:xfrm>
          <a:prstGeom prst="rect">
            <a:avLst/>
          </a:prstGeom>
          <a:noFill/>
        </p:spPr>
        <p:txBody>
          <a:bodyPr wrap="square" anchor="b" anchorCtr="0">
            <a:spAutoFit/>
          </a:bodyPr>
          <a:lstStyle/>
          <a:p>
            <a:pPr marL="0" marR="0" lvl="0" indent="0" algn="ctr" defTabSz="27430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6" y="4475284"/>
            <a:ext cx="1112368" cy="618852"/>
          </a:xfrm>
          <a:prstGeom prst="rect">
            <a:avLst/>
          </a:prstGeom>
        </p:spPr>
      </p:pic>
    </p:spTree>
    <p:custDataLst>
      <p:tags r:id="rId1"/>
    </p:custDataLst>
    <p:extLst>
      <p:ext uri="{BB962C8B-B14F-4D97-AF65-F5344CB8AC3E}">
        <p14:creationId xmlns:p14="http://schemas.microsoft.com/office/powerpoint/2010/main" val="20746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76" indent="0">
              <a:buNone/>
              <a:defRPr/>
            </a:lvl2pPr>
            <a:lvl3pPr marL="365751" indent="0">
              <a:buNone/>
              <a:defRPr/>
            </a:lvl3pPr>
            <a:lvl4pPr marL="1028675" indent="0">
              <a:buNone/>
              <a:defRPr/>
            </a:lvl4pPr>
            <a:lvl5pPr marL="1371566"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98991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76" indent="0">
              <a:buNone/>
              <a:defRPr/>
            </a:lvl2pPr>
            <a:lvl3pPr marL="365751" indent="0">
              <a:buNone/>
              <a:defRPr/>
            </a:lvl3pPr>
            <a:lvl4pPr marL="1028675" indent="0">
              <a:buNone/>
              <a:defRPr/>
            </a:lvl4pPr>
            <a:lvl5pPr marL="1371566"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86739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3444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dirty="0"/>
              <a:t>Click to Edit Title</a:t>
            </a:r>
          </a:p>
        </p:txBody>
      </p:sp>
      <p:sp>
        <p:nvSpPr>
          <p:cNvPr id="11" name="Slide Number Placeholder 4"/>
          <p:cNvSpPr>
            <a:spLocks noGrp="1"/>
          </p:cNvSpPr>
          <p:nvPr>
            <p:ph type="sldNum" sz="quarter" idx="14"/>
          </p:nvPr>
        </p:nvSpPr>
        <p:spPr/>
        <p:txBody>
          <a:bodyPr/>
          <a:lstStyle/>
          <a:p>
            <a:fld id="{C82F2C48-C004-4532-9B1B-B901A9925307}" type="slidenum">
              <a:rPr lang="en-US" smtClean="0"/>
              <a:t>‹#›</a:t>
            </a:fld>
            <a:endParaRPr lang="en-US" dirty="0"/>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dirty="0"/>
          </a:p>
        </p:txBody>
      </p:sp>
    </p:spTree>
    <p:extLst>
      <p:ext uri="{BB962C8B-B14F-4D97-AF65-F5344CB8AC3E}">
        <p14:creationId xmlns:p14="http://schemas.microsoft.com/office/powerpoint/2010/main" val="27218861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C82F2C48-C004-4532-9B1B-B901A9925307}" type="slidenum">
              <a:rPr lang="en-US" smtClean="0"/>
              <a:t>‹#›</a:t>
            </a:fld>
            <a:endParaRPr lang="en-US" dirty="0"/>
          </a:p>
        </p:txBody>
      </p:sp>
    </p:spTree>
    <p:extLst>
      <p:ext uri="{BB962C8B-B14F-4D97-AF65-F5344CB8AC3E}">
        <p14:creationId xmlns:p14="http://schemas.microsoft.com/office/powerpoint/2010/main" val="12579627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C82F2C48-C004-4532-9B1B-B901A9925307}" type="slidenum">
              <a:rPr lang="en-US" smtClean="0"/>
              <a:t>‹#›</a:t>
            </a:fld>
            <a:endParaRPr lang="en-US" dirty="0"/>
          </a:p>
        </p:txBody>
      </p:sp>
    </p:spTree>
    <p:extLst>
      <p:ext uri="{BB962C8B-B14F-4D97-AF65-F5344CB8AC3E}">
        <p14:creationId xmlns:p14="http://schemas.microsoft.com/office/powerpoint/2010/main" val="20028086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cSld name="SAS - Dark Blue 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52243"/>
            <a:ext cx="9144000" cy="535531"/>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5"/>
            <a:ext cx="9144000" cy="356251"/>
          </a:xfrm>
        </p:spPr>
        <p:txBody>
          <a:bodyPr anchor="t">
            <a:spAutoFit/>
          </a:bodyPr>
          <a:lstStyle>
            <a:lvl1pPr marL="0" indent="-182876"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3"/>
            <a:ext cx="2514600" cy="169277"/>
          </a:xfrm>
          <a:prstGeom prst="rect">
            <a:avLst/>
          </a:prstGeom>
          <a:noFill/>
        </p:spPr>
        <p:txBody>
          <a:bodyPr wrap="square" anchor="b" anchorCtr="0">
            <a:spAutoFit/>
          </a:bodyPr>
          <a:lstStyle/>
          <a:p>
            <a:pPr marL="0" marR="0" lvl="0" indent="0" algn="ctr" defTabSz="27430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3" y="0"/>
            <a:ext cx="2111297" cy="1101684"/>
          </a:xfrm>
          <a:prstGeom prst="rect">
            <a:avLst/>
          </a:prstGeom>
        </p:spPr>
      </p:pic>
      <p:grpSp>
        <p:nvGrpSpPr>
          <p:cNvPr id="8" name="Group 7"/>
          <p:cNvGrpSpPr/>
          <p:nvPr userDrawn="1"/>
        </p:nvGrpSpPr>
        <p:grpSpPr>
          <a:xfrm>
            <a:off x="8427835" y="4765185"/>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70109277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SAS - Image Only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25997026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AS - Titl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p:nvPicPr>
        <p:blipFill>
          <a:blip r:embed="rId3"/>
          <a:stretch>
            <a:fillRect/>
          </a:stretch>
        </p:blipFill>
        <p:spPr>
          <a:xfrm>
            <a:off x="7231900"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7" y="598728"/>
            <a:ext cx="6061861" cy="738664"/>
          </a:xfrm>
          <a:prstGeom prst="rect">
            <a:avLst/>
          </a:prstGeom>
        </p:spPr>
        <p:txBody>
          <a:bodyPr vert="horz" wrap="square" lIns="0" tIns="0" rIns="0" bIns="182880" rtlCol="0" anchor="t"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7" y="1344686"/>
            <a:ext cx="6061861" cy="461665"/>
          </a:xfrm>
        </p:spPr>
        <p:txBody>
          <a:bodyPr wrap="square">
            <a:noAutofit/>
          </a:bodyPr>
          <a:lstStyle>
            <a:lvl1pPr marL="0" indent="0">
              <a:lnSpc>
                <a:spcPct val="100000"/>
              </a:lnSpc>
              <a:spcBef>
                <a:spcPts val="300"/>
              </a:spcBef>
              <a:buNone/>
              <a:defRPr sz="2400">
                <a:solidFill>
                  <a:schemeClr val="accent3"/>
                </a:solidFill>
              </a:defRPr>
            </a:lvl1pPr>
            <a:lvl2pPr marL="182889" indent="0">
              <a:buNone/>
              <a:defRPr>
                <a:solidFill>
                  <a:schemeClr val="accent3"/>
                </a:solidFill>
              </a:defRPr>
            </a:lvl2pPr>
            <a:lvl3pPr marL="365778" indent="0">
              <a:buNone/>
              <a:defRPr>
                <a:solidFill>
                  <a:schemeClr val="accent3"/>
                </a:solidFill>
              </a:defRPr>
            </a:lvl3pPr>
            <a:lvl4pPr marL="1028752" indent="0">
              <a:buNone/>
              <a:defRPr>
                <a:solidFill>
                  <a:schemeClr val="accent3"/>
                </a:solidFill>
              </a:defRPr>
            </a:lvl4pPr>
            <a:lvl5pPr marL="1371668"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7"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9" indent="0">
              <a:buNone/>
              <a:defRPr sz="1100">
                <a:solidFill>
                  <a:schemeClr val="accent3"/>
                </a:solidFill>
              </a:defRPr>
            </a:lvl2pPr>
            <a:lvl3pPr marL="365778" indent="0">
              <a:buNone/>
              <a:defRPr sz="1050">
                <a:solidFill>
                  <a:schemeClr val="accent3"/>
                </a:solidFill>
              </a:defRPr>
            </a:lvl3pPr>
            <a:lvl4pPr marL="1028752" indent="0">
              <a:buNone/>
              <a:defRPr sz="1000">
                <a:solidFill>
                  <a:schemeClr val="accent3"/>
                </a:solidFill>
              </a:defRPr>
            </a:lvl4pPr>
            <a:lvl5pPr marL="1371668"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9245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7"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7" y="2671377"/>
            <a:ext cx="6061861" cy="461665"/>
          </a:xfrm>
        </p:spPr>
        <p:txBody>
          <a:bodyPr wrap="square" anchor="t" anchorCtr="0">
            <a:noAutofit/>
          </a:bodyPr>
          <a:lstStyle>
            <a:lvl1pPr marL="0" indent="0">
              <a:lnSpc>
                <a:spcPct val="100000"/>
              </a:lnSpc>
              <a:spcBef>
                <a:spcPts val="300"/>
              </a:spcBef>
              <a:buNone/>
              <a:defRPr sz="2400">
                <a:solidFill>
                  <a:schemeClr val="accent5">
                    <a:lumMod val="40000"/>
                    <a:lumOff val="60000"/>
                  </a:schemeClr>
                </a:solidFill>
              </a:defRPr>
            </a:lvl1pPr>
            <a:lvl2pPr marL="182889" indent="0">
              <a:buNone/>
              <a:defRPr>
                <a:solidFill>
                  <a:schemeClr val="accent3"/>
                </a:solidFill>
              </a:defRPr>
            </a:lvl2pPr>
            <a:lvl3pPr marL="365778" indent="0">
              <a:buNone/>
              <a:defRPr>
                <a:solidFill>
                  <a:schemeClr val="accent3"/>
                </a:solidFill>
              </a:defRPr>
            </a:lvl3pPr>
            <a:lvl4pPr marL="1028752" indent="0">
              <a:buNone/>
              <a:defRPr>
                <a:solidFill>
                  <a:schemeClr val="accent3"/>
                </a:solidFill>
              </a:defRPr>
            </a:lvl4pPr>
            <a:lvl5pPr marL="1371668" indent="0">
              <a:buNone/>
              <a:defRPr>
                <a:solidFill>
                  <a:schemeClr val="accent3"/>
                </a:solidFill>
              </a:defRPr>
            </a:lvl5pPr>
          </a:lstStyle>
          <a:p>
            <a:pPr lvl="0"/>
            <a:r>
              <a:rPr lang="en-US"/>
              <a:t>Click to Add Section Subtitle</a:t>
            </a:r>
          </a:p>
        </p:txBody>
      </p:sp>
      <p:pic>
        <p:nvPicPr>
          <p:cNvPr id="8" name="Picture 6">
            <a:extLst>
              <a:ext uri="{FF2B5EF4-FFF2-40B4-BE49-F238E27FC236}">
                <a16:creationId xmlns:a16="http://schemas.microsoft.com/office/drawing/2014/main" id="{6386CD01-A5DE-9615-6C09-DA40086EFE10}"/>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8411893" y="4758272"/>
            <a:ext cx="558779" cy="230961"/>
          </a:xfrm>
          <a:prstGeom prst="rect">
            <a:avLst/>
          </a:prstGeom>
        </p:spPr>
      </p:pic>
      <p:sp>
        <p:nvSpPr>
          <p:cNvPr id="2" name="TextBox 4">
            <a:extLst>
              <a:ext uri="{FF2B5EF4-FFF2-40B4-BE49-F238E27FC236}">
                <a16:creationId xmlns:a16="http://schemas.microsoft.com/office/drawing/2014/main" id="{BBE5A171-53B6-5D64-1680-262B90DACFE5}"/>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48962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566946"/>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243411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9" indent="0">
              <a:buNone/>
              <a:defRPr/>
            </a:lvl2pPr>
            <a:lvl3pPr marL="365778" indent="0">
              <a:buNone/>
              <a:defRPr/>
            </a:lvl3pPr>
            <a:lvl4pPr marL="1028752" indent="0">
              <a:buNone/>
              <a:defRPr/>
            </a:lvl4pPr>
            <a:lvl5pPr marL="1371668"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59482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551169"/>
            <a:ext cx="7886700" cy="3081554"/>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9" indent="0">
              <a:buNone/>
              <a:defRPr/>
            </a:lvl2pPr>
            <a:lvl3pPr marL="365778" indent="0">
              <a:buNone/>
              <a:defRPr/>
            </a:lvl3pPr>
            <a:lvl4pPr marL="1028752" indent="0">
              <a:buNone/>
              <a:defRPr/>
            </a:lvl4pPr>
            <a:lvl5pPr marL="1371668"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74584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98448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551170"/>
            <a:ext cx="3870923" cy="308155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551170"/>
            <a:ext cx="3870924" cy="308155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9" indent="0">
              <a:buNone/>
              <a:defRPr/>
            </a:lvl2pPr>
            <a:lvl3pPr marL="365778" indent="0">
              <a:buNone/>
              <a:defRPr/>
            </a:lvl3pPr>
            <a:lvl4pPr marL="1028752" indent="0">
              <a:buNone/>
              <a:defRPr/>
            </a:lvl4pPr>
            <a:lvl5pPr marL="1371668"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68980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3"/>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88360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accent1"/>
                </a:solidFill>
              </a:defRPr>
            </a:lvl1pPr>
            <a:lvl2pPr marL="182889" indent="0">
              <a:buNone/>
              <a:defRPr/>
            </a:lvl2pPr>
            <a:lvl3pPr marL="365778" indent="0">
              <a:buNone/>
              <a:defRPr/>
            </a:lvl3pPr>
            <a:lvl4pPr marL="1028752" indent="0">
              <a:buNone/>
              <a:defRPr/>
            </a:lvl4pPr>
            <a:lvl5pPr marL="1371668" indent="0">
              <a:buNone/>
              <a:defRPr/>
            </a:lvl5pPr>
          </a:lstStyle>
          <a:p>
            <a:pPr lvl="0"/>
            <a:r>
              <a:rPr lang="en-US"/>
              <a:t>Click to Add Subtitle</a:t>
            </a:r>
          </a:p>
        </p:txBody>
      </p:sp>
      <p:sp>
        <p:nvSpPr>
          <p:cNvPr id="4" name="Text Placeholder 4">
            <a:extLst>
              <a:ext uri="{FF2B5EF4-FFF2-40B4-BE49-F238E27FC236}">
                <a16:creationId xmlns:a16="http://schemas.microsoft.com/office/drawing/2014/main" id="{F15E6FB2-C498-7DB4-4DF1-587F885631D5}"/>
              </a:ext>
            </a:extLst>
          </p:cNvPr>
          <p:cNvSpPr>
            <a:spLocks noGrp="1"/>
          </p:cNvSpPr>
          <p:nvPr>
            <p:ph type="body" sz="quarter" idx="11" hasCustomPrompt="1"/>
          </p:nvPr>
        </p:nvSpPr>
        <p:spPr>
          <a:xfrm>
            <a:off x="628650" y="2076553"/>
            <a:ext cx="2502175" cy="775853"/>
          </a:xfrm>
          <a:prstGeom prst="rect">
            <a:avLst/>
          </a:prstGeom>
        </p:spPr>
        <p:txBody>
          <a:bodyPr vert="horz" wrap="square" lIns="0" tIns="0" rIns="0" bIns="0" rtlCol="0" anchor="b" anchorCtr="0">
            <a:spAutoFit/>
          </a:bodyPr>
          <a:lstStyle>
            <a:lvl1pPr>
              <a:defRPr lang="en-US" sz="2801" b="1" i="0" dirty="0">
                <a:solidFill>
                  <a:schemeClr val="accent5"/>
                </a:solidFill>
                <a:latin typeface="Anova Bold" panose="020B0503020203020204" pitchFamily="34" charset="0"/>
                <a:ea typeface="+mj-ea"/>
                <a:cs typeface="+mj-cs"/>
              </a:defRPr>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299512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SAS - Closing">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7" y="2279922"/>
            <a:ext cx="6531566" cy="738664"/>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p:nvPicPr>
        <p:blipFill>
          <a:blip r:embed="rId3"/>
          <a:stretch>
            <a:fillRect/>
          </a:stretch>
        </p:blipFill>
        <p:spPr>
          <a:xfrm>
            <a:off x="7231900"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7"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9" indent="0">
              <a:buNone/>
              <a:defRPr sz="1100">
                <a:solidFill>
                  <a:schemeClr val="accent3"/>
                </a:solidFill>
              </a:defRPr>
            </a:lvl2pPr>
            <a:lvl3pPr marL="365778" indent="0">
              <a:buNone/>
              <a:defRPr sz="1050">
                <a:solidFill>
                  <a:schemeClr val="accent3"/>
                </a:solidFill>
              </a:defRPr>
            </a:lvl3pPr>
            <a:lvl4pPr marL="1028752" indent="0">
              <a:buNone/>
              <a:defRPr sz="1000">
                <a:solidFill>
                  <a:schemeClr val="accent3"/>
                </a:solidFill>
              </a:defRPr>
            </a:lvl4pPr>
            <a:lvl5pPr marL="1371668"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0917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14DE9-CDD2-3C22-E128-264FF9EB0EA3}"/>
              </a:ext>
            </a:extLst>
          </p:cNvPr>
          <p:cNvSpPr/>
          <p:nvPr/>
        </p:nvSpPr>
        <p:spPr>
          <a:xfrm>
            <a:off x="170688" y="-1"/>
            <a:ext cx="499872" cy="1459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nova" panose="020B0503020203020204" pitchFamily="34" charset="0"/>
            </a:endParaRPr>
          </a:p>
        </p:txBody>
      </p:sp>
    </p:spTree>
    <p:custDataLst>
      <p:tags r:id="rId1"/>
    </p:custDataLst>
    <p:extLst>
      <p:ext uri="{BB962C8B-B14F-4D97-AF65-F5344CB8AC3E}">
        <p14:creationId xmlns:p14="http://schemas.microsoft.com/office/powerpoint/2010/main" val="15899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5A93A6DF-F6C0-4B8E-88E0-29C70F70021A}"/>
              </a:ext>
            </a:extLst>
          </p:cNvPr>
          <p:cNvPicPr>
            <a:picLocks noChangeAspect="1"/>
          </p:cNvPicPr>
          <p:nvPr/>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tretch>
            <a:fillRect/>
          </a:stretch>
        </p:blipFill>
        <p:spPr>
          <a:xfrm>
            <a:off x="8411893" y="4746757"/>
            <a:ext cx="558779" cy="253991"/>
          </a:xfrm>
          <a:prstGeom prst="rect">
            <a:avLst/>
          </a:prstGeom>
        </p:spPr>
      </p:pic>
      <p:sp>
        <p:nvSpPr>
          <p:cNvPr id="3" name="TextBox 4">
            <a:extLst>
              <a:ext uri="{FF2B5EF4-FFF2-40B4-BE49-F238E27FC236}">
                <a16:creationId xmlns:a16="http://schemas.microsoft.com/office/drawing/2014/main" id="{D68E8285-3BE2-9990-FA54-E6AF741CC812}"/>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40000"/>
                    <a:lumOff val="6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55809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76" indent="0">
              <a:buNone/>
              <a:defRPr/>
            </a:lvl2pPr>
            <a:lvl3pPr marL="365751" indent="0">
              <a:buNone/>
              <a:defRPr/>
            </a:lvl3pPr>
            <a:lvl4pPr marL="1028675" indent="0">
              <a:buNone/>
              <a:defRPr/>
            </a:lvl4pPr>
            <a:lvl5pPr marL="1371566"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2899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76" indent="0">
              <a:buNone/>
              <a:defRPr/>
            </a:lvl2pPr>
            <a:lvl3pPr marL="365751" indent="0">
              <a:buNone/>
              <a:defRPr/>
            </a:lvl3pPr>
            <a:lvl4pPr marL="1028675" indent="0">
              <a:buNone/>
              <a:defRPr/>
            </a:lvl4pPr>
            <a:lvl5pPr marL="1371566"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0740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76" indent="0">
              <a:buNone/>
              <a:defRPr/>
            </a:lvl2pPr>
            <a:lvl3pPr marL="365751" indent="0">
              <a:buNone/>
              <a:defRPr/>
            </a:lvl3pPr>
            <a:lvl4pPr marL="1028675" indent="0">
              <a:buNone/>
              <a:defRPr/>
            </a:lvl4pPr>
            <a:lvl5pPr marL="1371566"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8558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9"/>
            <a:ext cx="3127248" cy="369332"/>
          </a:xfrm>
        </p:spPr>
        <p:txBody>
          <a:bodyPr lIns="0" rIns="0" anchor="t" anchorCtr="0">
            <a:noAutofit/>
          </a:bodyPr>
          <a:lstStyle>
            <a:lvl1pPr algn="ctr" defTabSz="182872">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6"/>
            <a:ext cx="6016752" cy="430887"/>
          </a:xfrm>
        </p:spPr>
        <p:txBody>
          <a:bodyPr wrap="square" lIns="91440" rIns="0" anchor="t" anchorCtr="0">
            <a:noAutofit/>
          </a:bodyPr>
          <a:lstStyle>
            <a:lvl1pPr marL="0" indent="0" algn="l" defTabSz="182872">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72" indent="0" algn="r">
              <a:buFontTx/>
              <a:buNone/>
              <a:defRPr sz="1400" b="1">
                <a:solidFill>
                  <a:schemeClr val="bg1"/>
                </a:solidFill>
              </a:defRPr>
            </a:lvl3pPr>
            <a:lvl4pPr marL="365742" indent="0" algn="r">
              <a:buFontTx/>
              <a:buNone/>
              <a:defRPr sz="1400" b="1">
                <a:solidFill>
                  <a:schemeClr val="bg1"/>
                </a:solidFill>
              </a:defRPr>
            </a:lvl4pPr>
            <a:lvl5pPr marL="548613"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61"/>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6"/>
            <a:ext cx="2304288" cy="615553"/>
          </a:xfrm>
        </p:spPr>
        <p:txBody>
          <a:bodyPr wrap="square" anchor="t" anchorCtr="0">
            <a:noAutofit/>
          </a:bodyPr>
          <a:lstStyle>
            <a:lvl1pPr marL="0" indent="-182872"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D525DCB6-E8C5-4CB9-A619-970ECCEEAC62}" type="slidenum">
              <a:rPr lang="en-US" smtClean="0"/>
              <a:t>‹#›</a:t>
            </a:fld>
            <a:endParaRPr lang="en-US"/>
          </a:p>
        </p:txBody>
      </p:sp>
    </p:spTree>
    <p:extLst>
      <p:ext uri="{BB962C8B-B14F-4D97-AF65-F5344CB8AC3E}">
        <p14:creationId xmlns:p14="http://schemas.microsoft.com/office/powerpoint/2010/main" val="421851515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Tree>
    <p:custDataLst>
      <p:tags r:id="rId1"/>
    </p:custDataLst>
    <p:extLst>
      <p:ext uri="{BB962C8B-B14F-4D97-AF65-F5344CB8AC3E}">
        <p14:creationId xmlns:p14="http://schemas.microsoft.com/office/powerpoint/2010/main" val="8830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cSld name="Blue Background">
    <p:bg>
      <p:bgPr>
        <a:gradFill flip="none" rotWithShape="1">
          <a:gsLst>
            <a:gs pos="0">
              <a:srgbClr val="00517E"/>
            </a:gs>
            <a:gs pos="100000">
              <a:srgbClr val="04304B"/>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2623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idx="1"/>
            <p:custDataLst>
              <p:tags r:id="rId2"/>
            </p:custDataLst>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custDataLst>
              <p:tags r:id="rId3"/>
            </p:custDataLst>
          </p:nvPr>
        </p:nvSpPr>
        <p:spPr/>
        <p:txBody>
          <a:bodyPr/>
          <a:lstStyle/>
          <a:p>
            <a:fld id="{3CF8DA9E-F895-4C3D-8791-544B03ADA4FA}" type="slidenum">
              <a:rPr lang="en-US" smtClean="0"/>
              <a:t>‹#›</a:t>
            </a:fld>
            <a:endParaRPr lang="en-US" dirty="0"/>
          </a:p>
        </p:txBody>
      </p:sp>
    </p:spTree>
    <p:extLst>
      <p:ext uri="{BB962C8B-B14F-4D97-AF65-F5344CB8AC3E}">
        <p14:creationId xmlns:p14="http://schemas.microsoft.com/office/powerpoint/2010/main" val="3551190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733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0D4204-70D0-4767-A333-0B97E79B59AE}"/>
              </a:ext>
            </a:extLst>
          </p:cNvPr>
          <p:cNvSpPr/>
          <p:nvPr/>
        </p:nvSpPr>
        <p:spPr>
          <a:xfrm>
            <a:off x="0" y="4650624"/>
            <a:ext cx="3193576"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5076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6158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AS - Content with Image">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BA3B1AA2-50A5-4442-A897-3FD0C1BC19F0}"/>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a:solidFill>
                  <a:schemeClr val="bg1"/>
                </a:solidFill>
                <a:latin typeface="+mn-lt"/>
                <a:cs typeface="Arial" pitchFamily="34" charset="0"/>
              </a:rPr>
              <a:t>CONFIDENTIAL  •  DO NOT DISCLOSE</a:t>
            </a:r>
          </a:p>
        </p:txBody>
      </p:sp>
      <p:sp>
        <p:nvSpPr>
          <p:cNvPr id="17" name="Freeform 16">
            <a:extLst>
              <a:ext uri="{FF2B5EF4-FFF2-40B4-BE49-F238E27FC236}">
                <a16:creationId xmlns:a16="http://schemas.microsoft.com/office/drawing/2014/main" id="{B28BF588-A539-E84D-BAE7-8D1EE1761D7B}"/>
              </a:ext>
            </a:extLst>
          </p:cNvPr>
          <p:cNvSpPr/>
          <p:nvPr/>
        </p:nvSpPr>
        <p:spPr>
          <a:xfrm>
            <a:off x="3405809" y="-1"/>
            <a:ext cx="2724336" cy="4651514"/>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69FD8B09-C03A-1F47-8E8E-7F5B82C66987}"/>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7" name="Picture Placeholder 2">
            <a:extLst>
              <a:ext uri="{FF2B5EF4-FFF2-40B4-BE49-F238E27FC236}">
                <a16:creationId xmlns:a16="http://schemas.microsoft.com/office/drawing/2014/main" id="{2A0DCB78-264D-144D-A952-10F81BCE055A}"/>
              </a:ext>
            </a:extLst>
          </p:cNvPr>
          <p:cNvSpPr>
            <a:spLocks noGrp="1"/>
          </p:cNvSpPr>
          <p:nvPr>
            <p:ph type="pic" sz="quarter" idx="12"/>
          </p:nvPr>
        </p:nvSpPr>
        <p:spPr>
          <a:xfrm>
            <a:off x="-7058" y="-1"/>
            <a:ext cx="6081885" cy="4654853"/>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397888 w 6081885"/>
              <a:gd name="connsiteY3" fmla="*/ 4653170 h 5143500"/>
              <a:gd name="connsiteX4" fmla="*/ 7057 w 6081885"/>
              <a:gd name="connsiteY4" fmla="*/ 5143500 h 5143500"/>
              <a:gd name="connsiteX0" fmla="*/ 7057 w 6081885"/>
              <a:gd name="connsiteY0" fmla="*/ 4659796 h 4659796"/>
              <a:gd name="connsiteX1" fmla="*/ 0 w 6081885"/>
              <a:gd name="connsiteY1" fmla="*/ 0 h 4659796"/>
              <a:gd name="connsiteX2" fmla="*/ 6081885 w 6081885"/>
              <a:gd name="connsiteY2" fmla="*/ 0 h 4659796"/>
              <a:gd name="connsiteX3" fmla="*/ 3397888 w 6081885"/>
              <a:gd name="connsiteY3" fmla="*/ 4653170 h 4659796"/>
              <a:gd name="connsiteX4" fmla="*/ 7057 w 6081885"/>
              <a:gd name="connsiteY4" fmla="*/ 4659796 h 4659796"/>
              <a:gd name="connsiteX0" fmla="*/ 7057 w 6081885"/>
              <a:gd name="connsiteY0" fmla="*/ 4659796 h 4659796"/>
              <a:gd name="connsiteX1" fmla="*/ 0 w 6081885"/>
              <a:gd name="connsiteY1" fmla="*/ 0 h 4659796"/>
              <a:gd name="connsiteX2" fmla="*/ 6081885 w 6081885"/>
              <a:gd name="connsiteY2" fmla="*/ 0 h 4659796"/>
              <a:gd name="connsiteX3" fmla="*/ 3402831 w 6081885"/>
              <a:gd name="connsiteY3" fmla="*/ 4653170 h 4659796"/>
              <a:gd name="connsiteX4" fmla="*/ 7057 w 6081885"/>
              <a:gd name="connsiteY4" fmla="*/ 4659796 h 4659796"/>
              <a:gd name="connsiteX0" fmla="*/ 2114 w 6081885"/>
              <a:gd name="connsiteY0" fmla="*/ 4654853 h 4654853"/>
              <a:gd name="connsiteX1" fmla="*/ 0 w 6081885"/>
              <a:gd name="connsiteY1" fmla="*/ 0 h 4654853"/>
              <a:gd name="connsiteX2" fmla="*/ 6081885 w 6081885"/>
              <a:gd name="connsiteY2" fmla="*/ 0 h 4654853"/>
              <a:gd name="connsiteX3" fmla="*/ 3402831 w 6081885"/>
              <a:gd name="connsiteY3" fmla="*/ 4653170 h 4654853"/>
              <a:gd name="connsiteX4" fmla="*/ 2114 w 6081885"/>
              <a:gd name="connsiteY4" fmla="*/ 4654853 h 465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4654853">
                <a:moveTo>
                  <a:pt x="2114" y="4654853"/>
                </a:moveTo>
                <a:cubicBezTo>
                  <a:pt x="-238" y="2940353"/>
                  <a:pt x="2352" y="1714500"/>
                  <a:pt x="0" y="0"/>
                </a:cubicBezTo>
                <a:lnTo>
                  <a:pt x="6081885" y="0"/>
                </a:lnTo>
                <a:lnTo>
                  <a:pt x="3402831" y="4653170"/>
                </a:lnTo>
                <a:lnTo>
                  <a:pt x="2114" y="4654853"/>
                </a:lnTo>
                <a:close/>
              </a:path>
            </a:pathLst>
          </a:custGeom>
        </p:spPr>
        <p:txBody>
          <a:bodyPr/>
          <a:lstStyle/>
          <a:p>
            <a:endParaRPr lang="en-US"/>
          </a:p>
        </p:txBody>
      </p:sp>
    </p:spTree>
    <p:custDataLst>
      <p:tags r:id="rId1"/>
    </p:custDataLst>
    <p:extLst>
      <p:ext uri="{BB962C8B-B14F-4D97-AF65-F5344CB8AC3E}">
        <p14:creationId xmlns:p14="http://schemas.microsoft.com/office/powerpoint/2010/main" val="424646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968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04266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31726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7"/>
            <a:ext cx="9144000" cy="5217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a:solidFill>
                  <a:schemeClr val="bg1"/>
                </a:solidFill>
                <a:latin typeface="+mj-lt"/>
              </a:rPr>
              <a:t>sas.com</a:t>
            </a:r>
          </a:p>
        </p:txBody>
      </p:sp>
    </p:spTree>
    <p:custDataLst>
      <p:tags r:id="rId1"/>
    </p:custDataLst>
    <p:extLst>
      <p:ext uri="{BB962C8B-B14F-4D97-AF65-F5344CB8AC3E}">
        <p14:creationId xmlns:p14="http://schemas.microsoft.com/office/powerpoint/2010/main" val="42737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144" y="1799049"/>
            <a:ext cx="6611112" cy="584775"/>
          </a:xfrm>
        </p:spPr>
        <p:txBody>
          <a:bodyPr anchor="b" anchorCtr="0">
            <a:noAutofit/>
          </a:bodyPr>
          <a:lstStyle>
            <a:lvl1pPr algn="l">
              <a:defRPr sz="3200"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no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1084205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a:t>Click to Edit Title</a:t>
            </a:r>
          </a:p>
        </p:txBody>
      </p:sp>
      <p:sp>
        <p:nvSpPr>
          <p:cNvPr id="11" name="Slide Number Placeholder 4"/>
          <p:cNvSpPr>
            <a:spLocks noGrp="1"/>
          </p:cNvSpPr>
          <p:nvPr>
            <p:ph type="sldNum" sz="quarter" idx="14"/>
          </p:nvPr>
        </p:nvSpPr>
        <p:spPr/>
        <p:txBody>
          <a:bodyPr/>
          <a:lstStyle/>
          <a:p>
            <a:pPr>
              <a:defRPr/>
            </a:pPr>
            <a:fld id="{76B7C238-E4FF-4BBF-9D0F-7FB5DC74204E}" type="slidenum">
              <a:rPr lang="en-US" altLang="en-US" smtClean="0"/>
              <a:pPr>
                <a:defRPr/>
              </a:pPr>
              <a:t>‹#›</a:t>
            </a:fld>
            <a:endParaRPr lang="en-US" altLang="en-US"/>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26853739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11" name="Slide Number Placeholder 4"/>
          <p:cNvSpPr>
            <a:spLocks noGrp="1"/>
          </p:cNvSpPr>
          <p:nvPr>
            <p:ph type="sldNum" sz="quarter" idx="14"/>
          </p:nvPr>
        </p:nvSpPr>
        <p:spPr/>
        <p:txBody>
          <a:bodyPr/>
          <a:lstStyle/>
          <a:p>
            <a:pPr>
              <a:defRPr/>
            </a:pPr>
            <a:fld id="{76B7C238-E4FF-4BBF-9D0F-7FB5DC74204E}" type="slidenum">
              <a:rPr lang="en-US" altLang="en-US" smtClean="0"/>
              <a:pPr>
                <a:defRPr/>
              </a:pPr>
              <a:t>‹#›</a:t>
            </a:fld>
            <a:endParaRPr lang="en-US" altLang="en-US"/>
          </a:p>
        </p:txBody>
      </p:sp>
      <p:sp>
        <p:nvSpPr>
          <p:cNvPr id="7" name="Text Placeholder 2"/>
          <p:cNvSpPr>
            <a:spLocks noGrp="1"/>
          </p:cNvSpPr>
          <p:nvPr>
            <p:ph idx="1"/>
          </p:nvPr>
        </p:nvSpPr>
        <p:spPr>
          <a:xfrm>
            <a:off x="626364" y="1114222"/>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244557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1781683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397489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473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182563" marR="0" indent="-182563" algn="l" defTabSz="365760" rtl="0" eaLnBrk="1" fontAlgn="auto" latinLnBrk="0" hangingPunct="1">
              <a:lnSpc>
                <a:spcPts val="2000"/>
              </a:lnSpc>
              <a:spcBef>
                <a:spcPts val="600"/>
              </a:spcBef>
              <a:spcAft>
                <a:spcPts val="0"/>
              </a:spcAft>
              <a:buClr>
                <a:schemeClr val="tx1"/>
              </a:buClr>
              <a:buSzPct val="80000"/>
              <a:buFont typeface="Arial" panose="020B0604020202020204" pitchFamily="34" charset="0"/>
              <a:buChar char="•"/>
              <a:tabLst/>
              <a:defRPr sz="1800"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sz="1400"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7" name="Content Placeholder 4"/>
          <p:cNvSpPr>
            <a:spLocks noGrp="1"/>
          </p:cNvSpPr>
          <p:nvPr>
            <p:ph sz="quarter" idx="15" hasCustomPrompt="1"/>
          </p:nvPr>
        </p:nvSpPr>
        <p:spPr>
          <a:xfrm>
            <a:off x="4634121" y="1131947"/>
            <a:ext cx="3886200" cy="3639312"/>
          </a:xfrm>
        </p:spPr>
        <p:txBody>
          <a:bodyPr wrap="square">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457200" marR="0" indent="-457200" algn="l" defTabSz="365760" rtl="0" eaLnBrk="1" fontAlgn="auto" latinLnBrk="0" hangingPunct="1">
              <a:lnSpc>
                <a:spcPts val="2000"/>
              </a:lnSpc>
              <a:spcBef>
                <a:spcPts val="600"/>
              </a:spcBef>
              <a:spcAft>
                <a:spcPts val="0"/>
              </a:spcAft>
              <a:buClr>
                <a:schemeClr val="tx1"/>
              </a:buClr>
              <a:buSzPct val="80000"/>
              <a:buFont typeface="+mj-lt"/>
              <a:buAutoNum type="arabicPeriod"/>
              <a:tabLst/>
              <a:defRPr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baseline="0">
                <a:latin typeface="+mj-lt"/>
              </a:defRPr>
            </a:lvl4pPr>
            <a:lvl5pPr>
              <a:defRPr baseline="0">
                <a:latin typeface="+mj-lt"/>
              </a:defRPr>
            </a:lvl5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4" name="Slide Number Placeholder 5"/>
          <p:cNvSpPr>
            <a:spLocks noGrp="1"/>
          </p:cNvSpPr>
          <p:nvPr>
            <p:ph type="sldNum" sz="quarter" idx="17"/>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23371874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a:buClr>
                <a:schemeClr val="bg1"/>
              </a:buClr>
              <a:buSzPct val="80000"/>
              <a:defRPr sz="2000" baseline="0">
                <a:solidFill>
                  <a:schemeClr val="bg1"/>
                </a:solidFill>
                <a:latin typeface="+mn-lt"/>
              </a:defRPr>
            </a:lvl1pPr>
            <a:lvl2pPr>
              <a:buClr>
                <a:schemeClr val="bg1"/>
              </a:buClr>
              <a:buSzPct val="80000"/>
              <a:defRPr sz="2000" baseline="0">
                <a:solidFill>
                  <a:schemeClr val="bg1"/>
                </a:solidFill>
                <a:latin typeface="+mn-lt"/>
              </a:defRPr>
            </a:lvl2pPr>
            <a:lvl3pPr>
              <a:buClr>
                <a:schemeClr val="bg1"/>
              </a:buClr>
              <a:buSzPct val="80000"/>
              <a:defRPr sz="1800" baseline="0">
                <a:solidFill>
                  <a:schemeClr val="bg1"/>
                </a:solidFill>
                <a:latin typeface="+mn-lt"/>
              </a:defRPr>
            </a:lvl3pPr>
            <a:lvl4pPr>
              <a:buClr>
                <a:schemeClr val="bg1"/>
              </a:buClr>
              <a:buSzPct val="100000"/>
              <a:defRPr sz="1600" baseline="0">
                <a:solidFill>
                  <a:schemeClr val="bg1"/>
                </a:solidFill>
                <a:latin typeface="+mn-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7" name="Content Placeholder 4"/>
          <p:cNvSpPr>
            <a:spLocks noGrp="1"/>
          </p:cNvSpPr>
          <p:nvPr>
            <p:ph sz="quarter" idx="15" hasCustomPrompt="1"/>
          </p:nvPr>
        </p:nvSpPr>
        <p:spPr>
          <a:xfrm>
            <a:off x="4634121" y="1174479"/>
            <a:ext cx="3886200" cy="3639312"/>
          </a:xfrm>
        </p:spPr>
        <p:txBody>
          <a:bodyPr vert="horz" wrap="square" lIns="0" tIns="0" rIns="0" bIns="0" rtlCol="0" anchor="t" anchorCtr="0">
            <a:noAutofit/>
          </a:bodyPr>
          <a:lstStyle>
            <a:lvl1pPr>
              <a:lnSpc>
                <a:spcPts val="2000"/>
              </a:lnSpc>
              <a:spcBef>
                <a:spcPts val="600"/>
              </a:spcBef>
              <a:buClr>
                <a:schemeClr val="bg1"/>
              </a:buClr>
              <a:defRPr lang="en-US" dirty="0" smtClean="0">
                <a:solidFill>
                  <a:schemeClr val="bg1"/>
                </a:solidFill>
              </a:defRPr>
            </a:lvl1pPr>
            <a:lvl2pPr marL="182880" indent="-182880" defTabSz="365760">
              <a:lnSpc>
                <a:spcPts val="2000"/>
              </a:lnSpc>
              <a:spcBef>
                <a:spcPts val="6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ts val="2000"/>
              </a:lnSpc>
              <a:spcBef>
                <a:spcPts val="6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ts val="2000"/>
              </a:lnSpc>
              <a:spcBef>
                <a:spcPts val="600"/>
              </a:spcBef>
              <a:buClr>
                <a:schemeClr val="bg1"/>
              </a:buClr>
              <a:defRPr lang="en-US" sz="16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4" name="Slide Number Placeholder 5"/>
          <p:cNvSpPr>
            <a:spLocks noGrp="1"/>
          </p:cNvSpPr>
          <p:nvPr>
            <p:ph type="sldNum" sz="quarter" idx="17"/>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37653684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0" rIns="0" anchor="t" anchorCtr="0">
            <a:noAutofit/>
          </a:bodyPr>
          <a:lstStyle>
            <a:lvl1pPr algn="ctr" defTabSz="182880">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91440" rIns="0" anchor="t"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4"/>
            <a:ext cx="2304288" cy="615553"/>
          </a:xfrm>
        </p:spPr>
        <p:txBody>
          <a:bodyPr wrap="square" anchor="t" anchorCtr="0">
            <a:noAutofit/>
          </a:bodyPr>
          <a:lstStyle>
            <a:lvl1pPr marL="0" indent="-182880"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30752433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0" rIns="0" anchor="t" anchorCtr="0">
            <a:noAutofit/>
          </a:bodyPr>
          <a:lstStyle>
            <a:lvl1pPr algn="ctr">
              <a:defRPr sz="2200" baseline="0">
                <a:solidFill>
                  <a:schemeClr val="tx2"/>
                </a:solidFill>
              </a:defRPr>
            </a:lvl1pPr>
          </a:lstStyle>
          <a:p>
            <a:r>
              <a:rPr lang="en-US"/>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0" rIns="0" anchor="t"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91440" rIns="0" bIns="0" anchor="t" anchorCtr="0">
            <a:no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5" name="Text Placeholder 4"/>
          <p:cNvSpPr>
            <a:spLocks noGrp="1"/>
          </p:cNvSpPr>
          <p:nvPr>
            <p:ph type="body" sz="half" idx="13" hasCustomPrompt="1"/>
          </p:nvPr>
        </p:nvSpPr>
        <p:spPr>
          <a:xfrm flipH="1">
            <a:off x="6016752" y="228600"/>
            <a:ext cx="3127247" cy="369332"/>
          </a:xfrm>
        </p:spPr>
        <p:txBody>
          <a:bodyPr lIns="91440"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Heading</a:t>
            </a:r>
          </a:p>
        </p:txBody>
      </p:sp>
      <p:sp>
        <p:nvSpPr>
          <p:cNvPr id="18" name="Text Placeholder 5"/>
          <p:cNvSpPr>
            <a:spLocks noGrp="1"/>
          </p:cNvSpPr>
          <p:nvPr>
            <p:ph type="body" sz="quarter" idx="14" hasCustomPrompt="1"/>
          </p:nvPr>
        </p:nvSpPr>
        <p:spPr>
          <a:xfrm>
            <a:off x="6428232" y="997228"/>
            <a:ext cx="2304288" cy="3154680"/>
          </a:xfrm>
        </p:spPr>
        <p:txBody>
          <a:bodyPr wrap="square" anchor="t" anchorCtr="0">
            <a:no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Click to edit caption text</a:t>
            </a:r>
          </a:p>
        </p:txBody>
      </p:sp>
      <p:sp>
        <p:nvSpPr>
          <p:cNvPr id="6" name="Slide Number Placeholder 6"/>
          <p:cNvSpPr>
            <a:spLocks noGrp="1"/>
          </p:cNvSpPr>
          <p:nvPr>
            <p:ph type="sldNum" sz="quarter" idx="17"/>
          </p:nvPr>
        </p:nvSpPr>
        <p:spPr/>
        <p:txBody>
          <a:bodyPr/>
          <a:lstStyle/>
          <a:p>
            <a:pPr>
              <a:defRPr/>
            </a:pPr>
            <a:fld id="{76B7C238-E4FF-4BBF-9D0F-7FB5DC74204E}" type="slidenum">
              <a:rPr lang="en-US" altLang="en-US" smtClean="0"/>
              <a:pPr>
                <a:defRPr/>
              </a:pPr>
              <a:t>‹#›</a:t>
            </a:fld>
            <a:endParaRPr lang="en-US" alt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803969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0" rIns="0"/>
          <a:lstStyle>
            <a:lvl1pPr algn="ctr">
              <a:defRPr sz="2200" baseline="0">
                <a:latin typeface="+mj-lt"/>
              </a:defRPr>
            </a:lvl1pPr>
          </a:lstStyle>
          <a:p>
            <a:r>
              <a:rPr lang="en-US"/>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643515"/>
            <a:ext cx="6510270" cy="3977640"/>
          </a:xfrm>
        </p:spPr>
        <p:txBody>
          <a:bodyPr wrap="square" lIns="91440" rIns="0" anchor="t">
            <a:noAutofit/>
          </a:bodyPr>
          <a:lstStyle>
            <a:lvl1pPr>
              <a:defRPr sz="2000"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j-lt"/>
              </a:defRPr>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8" name="Text Placeholder 4"/>
          <p:cNvSpPr>
            <a:spLocks noGrp="1"/>
          </p:cNvSpPr>
          <p:nvPr>
            <p:ph type="body" sz="quarter" idx="14" hasCustomPrompt="1"/>
          </p:nvPr>
        </p:nvSpPr>
        <p:spPr>
          <a:xfrm>
            <a:off x="6602878" y="776288"/>
            <a:ext cx="2448000" cy="1869230"/>
          </a:xfrm>
        </p:spPr>
        <p:txBody>
          <a:bodyPr wrap="square" anchor="t">
            <a:no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t" anchorCtr="0">
            <a:noAutofit/>
          </a:bodyPr>
          <a:lstStyle>
            <a:lvl1pPr marL="0" indent="0" algn="l">
              <a:lnSpc>
                <a:spcPct val="85000"/>
              </a:lnSpc>
              <a:buNone/>
              <a:defRPr sz="1400"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noAutofit/>
          </a:bodyPr>
          <a:lstStyle>
            <a:lvl1pPr marL="182880" indent="0" algn="l">
              <a:lnSpc>
                <a:spcPct val="85000"/>
              </a:lnSpc>
              <a:buNone/>
              <a:defRPr sz="1200">
                <a:solidFill>
                  <a:schemeClr val="bg1">
                    <a:lumMod val="85000"/>
                  </a:schemeClr>
                </a:solidFill>
                <a:effectLst/>
              </a:defRPr>
            </a:lvl1pPr>
          </a:lstStyle>
          <a:p>
            <a:pPr lvl="0"/>
            <a:r>
              <a:rPr lang="en-US"/>
              <a:t>Spokesperson’s Job Title</a:t>
            </a:r>
          </a:p>
        </p:txBody>
      </p:sp>
      <p:sp>
        <p:nvSpPr>
          <p:cNvPr id="11" name="Text Placeholder 7"/>
          <p:cNvSpPr>
            <a:spLocks noGrp="1"/>
          </p:cNvSpPr>
          <p:nvPr>
            <p:ph type="body" sz="half" idx="13" hasCustomPrompt="1"/>
          </p:nvPr>
        </p:nvSpPr>
        <p:spPr>
          <a:xfrm flipH="1">
            <a:off x="-2" y="4620985"/>
            <a:ext cx="6510270" cy="276999"/>
          </a:xfrm>
        </p:spPr>
        <p:txBody>
          <a:bodyPr wrap="square" lIns="182880" rIns="182880" anchor="b">
            <a:noAutofit/>
          </a:bodyPr>
          <a:lstStyle>
            <a:lvl1pPr marL="0" indent="0" algn="ctr">
              <a:lnSpc>
                <a:spcPct val="100000"/>
              </a:lnSpc>
              <a:buFont typeface="Arial" pitchFamily="34" charset="0"/>
              <a:buNone/>
              <a:defRPr sz="1200" b="0" cap="none" baseline="0">
                <a:solidFill>
                  <a:schemeClr val="accent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Customer Validation Slide – For One-to-One Use Only - NO EXTERNAL DISTRIBUTION</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pPr>
              <a:defRPr/>
            </a:pPr>
            <a:fld id="{76B7C238-E4FF-4BBF-9D0F-7FB5DC74204E}" type="slidenum">
              <a:rPr lang="en-US" altLang="en-US" smtClean="0"/>
              <a:pPr>
                <a:defRPr/>
              </a:pPr>
              <a:t>‹#›</a:t>
            </a:fld>
            <a:endParaRPr lang="en-US" alt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2773192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708413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23316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059163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197006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25244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00290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7141115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a:xfrm>
            <a:off x="4114800" y="4754880"/>
            <a:ext cx="914400" cy="230832"/>
          </a:xfrm>
        </p:spPr>
        <p:txBody>
          <a:bodyPr/>
          <a:lstStyle/>
          <a:p>
            <a:pPr>
              <a:defRPr/>
            </a:pPr>
            <a:fld id="{76B7C238-E4FF-4BBF-9D0F-7FB5DC74204E}" type="slidenum">
              <a:rPr lang="en-US" altLang="en-US" smtClean="0"/>
              <a:pPr>
                <a:defRPr/>
              </a:pPr>
              <a:t>‹#›</a:t>
            </a:fld>
            <a:endParaRPr lang="en-US" altLang="en-US"/>
          </a:p>
        </p:txBody>
      </p:sp>
    </p:spTree>
    <p:extLst>
      <p:ext uri="{BB962C8B-B14F-4D97-AF65-F5344CB8AC3E}">
        <p14:creationId xmlns:p14="http://schemas.microsoft.com/office/powerpoint/2010/main" val="21653861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pPr>
              <a:defRPr/>
            </a:pPr>
            <a:fld id="{76B7C238-E4FF-4BBF-9D0F-7FB5DC74204E}" type="slidenum">
              <a:rPr lang="en-US" altLang="en-US" smtClean="0"/>
              <a:pPr>
                <a:defRPr/>
              </a:pPr>
              <a:t>‹#›</a:t>
            </a:fld>
            <a:endParaRPr lang="en-US" altLang="en-US"/>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8422104" y="4772207"/>
            <a:ext cx="532437" cy="221493"/>
          </a:xfrm>
          <a:prstGeom prst="rect">
            <a:avLst/>
          </a:prstGeom>
        </p:spPr>
      </p:pic>
    </p:spTree>
    <p:extLst>
      <p:ext uri="{BB962C8B-B14F-4D97-AF65-F5344CB8AC3E}">
        <p14:creationId xmlns:p14="http://schemas.microsoft.com/office/powerpoint/2010/main" val="2137799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5175" y="1764312"/>
            <a:ext cx="6392562" cy="492443"/>
          </a:xfrm>
        </p:spPr>
        <p:txBody>
          <a:bodyPr wrap="square" lIns="0" tIns="0" rIns="0" bIns="0" anchor="b" anchorCtr="0">
            <a:spAutoFit/>
          </a:bodyPr>
          <a:lstStyle>
            <a:lvl1pPr algn="l">
              <a:defRPr sz="3200" baseline="0">
                <a:solidFill>
                  <a:schemeClr val="tx1"/>
                </a:solidFill>
                <a:latin typeface="+mj-lt"/>
              </a:defRPr>
            </a:lvl1pPr>
          </a:lstStyle>
          <a:p>
            <a:r>
              <a:rPr lang="en-US"/>
              <a:t>Click to Edit 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pPr>
              <a:defRPr/>
            </a:pPr>
            <a:fld id="{76B7C238-E4FF-4BBF-9D0F-7FB5DC74204E}" type="slidenum">
              <a:rPr lang="en-US" altLang="en-US" smtClean="0"/>
              <a:pPr>
                <a:defRPr/>
              </a:pPr>
              <a:t>‹#›</a:t>
            </a:fld>
            <a:endParaRPr lang="en-US" alt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Freeform 26"/>
          <p:cNvSpPr>
            <a:spLocks noEditPoints="1"/>
          </p:cNvSpPr>
          <p:nvPr/>
        </p:nvSpPr>
        <p:spPr bwMode="auto">
          <a:xfrm>
            <a:off x="841463" y="1072353"/>
            <a:ext cx="1734041" cy="1313316"/>
          </a:xfrm>
          <a:custGeom>
            <a:avLst/>
            <a:gdLst>
              <a:gd name="T0" fmla="*/ 2193 w 3731"/>
              <a:gd name="T1" fmla="*/ 2089 h 2826"/>
              <a:gd name="T2" fmla="*/ 3583 w 3731"/>
              <a:gd name="T3" fmla="*/ 2502 h 2826"/>
              <a:gd name="T4" fmla="*/ 1639 w 3731"/>
              <a:gd name="T5" fmla="*/ 2143 h 2826"/>
              <a:gd name="T6" fmla="*/ 219 w 3731"/>
              <a:gd name="T7" fmla="*/ 2294 h 2826"/>
              <a:gd name="T8" fmla="*/ 1019 w 3731"/>
              <a:gd name="T9" fmla="*/ 2076 h 2826"/>
              <a:gd name="T10" fmla="*/ 806 w 3731"/>
              <a:gd name="T11" fmla="*/ 2062 h 2826"/>
              <a:gd name="T12" fmla="*/ 3145 w 3731"/>
              <a:gd name="T13" fmla="*/ 1886 h 2826"/>
              <a:gd name="T14" fmla="*/ 3074 w 3731"/>
              <a:gd name="T15" fmla="*/ 1845 h 2826"/>
              <a:gd name="T16" fmla="*/ 2651 w 3731"/>
              <a:gd name="T17" fmla="*/ 1906 h 2826"/>
              <a:gd name="T18" fmla="*/ 2227 w 3731"/>
              <a:gd name="T19" fmla="*/ 2013 h 2826"/>
              <a:gd name="T20" fmla="*/ 678 w 3731"/>
              <a:gd name="T21" fmla="*/ 2717 h 2826"/>
              <a:gd name="T22" fmla="*/ 1408 w 3731"/>
              <a:gd name="T23" fmla="*/ 1860 h 2826"/>
              <a:gd name="T24" fmla="*/ 3533 w 3731"/>
              <a:gd name="T25" fmla="*/ 2012 h 2826"/>
              <a:gd name="T26" fmla="*/ 3168 w 3731"/>
              <a:gd name="T27" fmla="*/ 1638 h 2826"/>
              <a:gd name="T28" fmla="*/ 2383 w 3731"/>
              <a:gd name="T29" fmla="*/ 2454 h 2826"/>
              <a:gd name="T30" fmla="*/ 3344 w 3731"/>
              <a:gd name="T31" fmla="*/ 2503 h 2826"/>
              <a:gd name="T32" fmla="*/ 3530 w 3731"/>
              <a:gd name="T33" fmla="*/ 1529 h 2826"/>
              <a:gd name="T34" fmla="*/ 1892 w 3731"/>
              <a:gd name="T35" fmla="*/ 1305 h 2826"/>
              <a:gd name="T36" fmla="*/ 2606 w 3731"/>
              <a:gd name="T37" fmla="*/ 1583 h 2826"/>
              <a:gd name="T38" fmla="*/ 2369 w 3731"/>
              <a:gd name="T39" fmla="*/ 1767 h 2826"/>
              <a:gd name="T40" fmla="*/ 3367 w 3731"/>
              <a:gd name="T41" fmla="*/ 1327 h 2826"/>
              <a:gd name="T42" fmla="*/ 1705 w 3731"/>
              <a:gd name="T43" fmla="*/ 1235 h 2826"/>
              <a:gd name="T44" fmla="*/ 3164 w 3731"/>
              <a:gd name="T45" fmla="*/ 1089 h 2826"/>
              <a:gd name="T46" fmla="*/ 2199 w 3731"/>
              <a:gd name="T47" fmla="*/ 1597 h 2826"/>
              <a:gd name="T48" fmla="*/ 875 w 3731"/>
              <a:gd name="T49" fmla="*/ 1050 h 2826"/>
              <a:gd name="T50" fmla="*/ 508 w 3731"/>
              <a:gd name="T51" fmla="*/ 1151 h 2826"/>
              <a:gd name="T52" fmla="*/ 256 w 3731"/>
              <a:gd name="T53" fmla="*/ 1402 h 2826"/>
              <a:gd name="T54" fmla="*/ 145 w 3731"/>
              <a:gd name="T55" fmla="*/ 1698 h 2826"/>
              <a:gd name="T56" fmla="*/ 322 w 3731"/>
              <a:gd name="T57" fmla="*/ 1720 h 2826"/>
              <a:gd name="T58" fmla="*/ 1022 w 3731"/>
              <a:gd name="T59" fmla="*/ 1746 h 2826"/>
              <a:gd name="T60" fmla="*/ 1550 w 3731"/>
              <a:gd name="T61" fmla="*/ 1744 h 2826"/>
              <a:gd name="T62" fmla="*/ 1528 w 3731"/>
              <a:gd name="T63" fmla="*/ 1377 h 2826"/>
              <a:gd name="T64" fmla="*/ 1226 w 3731"/>
              <a:gd name="T65" fmla="*/ 1172 h 2826"/>
              <a:gd name="T66" fmla="*/ 875 w 3731"/>
              <a:gd name="T67" fmla="*/ 1050 h 2826"/>
              <a:gd name="T68" fmla="*/ 2465 w 3731"/>
              <a:gd name="T69" fmla="*/ 1210 h 2826"/>
              <a:gd name="T70" fmla="*/ 1649 w 3731"/>
              <a:gd name="T71" fmla="*/ 1109 h 2826"/>
              <a:gd name="T72" fmla="*/ 3645 w 3731"/>
              <a:gd name="T73" fmla="*/ 1454 h 2826"/>
              <a:gd name="T74" fmla="*/ 3663 w 3731"/>
              <a:gd name="T75" fmla="*/ 2515 h 2826"/>
              <a:gd name="T76" fmla="*/ 2674 w 3731"/>
              <a:gd name="T77" fmla="*/ 2785 h 2826"/>
              <a:gd name="T78" fmla="*/ 2052 w 3731"/>
              <a:gd name="T79" fmla="*/ 2092 h 2826"/>
              <a:gd name="T80" fmla="*/ 2245 w 3731"/>
              <a:gd name="T81" fmla="*/ 1234 h 2826"/>
              <a:gd name="T82" fmla="*/ 974 w 3731"/>
              <a:gd name="T83" fmla="*/ 1025 h 2826"/>
              <a:gd name="T84" fmla="*/ 1352 w 3731"/>
              <a:gd name="T85" fmla="*/ 1169 h 2826"/>
              <a:gd name="T86" fmla="*/ 1653 w 3731"/>
              <a:gd name="T87" fmla="*/ 1430 h 2826"/>
              <a:gd name="T88" fmla="*/ 1726 w 3731"/>
              <a:gd name="T89" fmla="*/ 1855 h 2826"/>
              <a:gd name="T90" fmla="*/ 1509 w 3731"/>
              <a:gd name="T91" fmla="*/ 1967 h 2826"/>
              <a:gd name="T92" fmla="*/ 1497 w 3731"/>
              <a:gd name="T93" fmla="*/ 2377 h 2826"/>
              <a:gd name="T94" fmla="*/ 556 w 3731"/>
              <a:gd name="T95" fmla="*/ 2747 h 2826"/>
              <a:gd name="T96" fmla="*/ 47 w 3731"/>
              <a:gd name="T97" fmla="*/ 2139 h 2826"/>
              <a:gd name="T98" fmla="*/ 20 w 3731"/>
              <a:gd name="T99" fmla="*/ 1550 h 2826"/>
              <a:gd name="T100" fmla="*/ 182 w 3731"/>
              <a:gd name="T101" fmla="*/ 1223 h 2826"/>
              <a:gd name="T102" fmla="*/ 476 w 3731"/>
              <a:gd name="T103" fmla="*/ 1025 h 2826"/>
              <a:gd name="T104" fmla="*/ 710 w 3731"/>
              <a:gd name="T105" fmla="*/ 1032 h 2826"/>
              <a:gd name="T106" fmla="*/ 1519 w 3731"/>
              <a:gd name="T107" fmla="*/ 437 h 2826"/>
              <a:gd name="T108" fmla="*/ 1697 w 3731"/>
              <a:gd name="T109" fmla="*/ 899 h 2826"/>
              <a:gd name="T110" fmla="*/ 2095 w 3731"/>
              <a:gd name="T111" fmla="*/ 564 h 2826"/>
              <a:gd name="T112" fmla="*/ 1834 w 3731"/>
              <a:gd name="T113" fmla="*/ 0 h 2826"/>
              <a:gd name="T114" fmla="*/ 2366 w 3731"/>
              <a:gd name="T115" fmla="*/ 488 h 2826"/>
              <a:gd name="T116" fmla="*/ 2052 w 3731"/>
              <a:gd name="T117" fmla="*/ 774 h 2826"/>
              <a:gd name="T118" fmla="*/ 1608 w 3731"/>
              <a:gd name="T119" fmla="*/ 785 h 2826"/>
              <a:gd name="T120" fmla="*/ 1438 w 3731"/>
              <a:gd name="T121" fmla="*/ 413 h 2826"/>
              <a:gd name="T122" fmla="*/ 1677 w 3731"/>
              <a:gd name="T123" fmla="*/ 31 h 2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1" h="2826">
                <a:moveTo>
                  <a:pt x="2132" y="2067"/>
                </a:moveTo>
                <a:lnTo>
                  <a:pt x="2135" y="2150"/>
                </a:lnTo>
                <a:lnTo>
                  <a:pt x="2140" y="2226"/>
                </a:lnTo>
                <a:lnTo>
                  <a:pt x="2147" y="2295"/>
                </a:lnTo>
                <a:lnTo>
                  <a:pt x="2155" y="2358"/>
                </a:lnTo>
                <a:lnTo>
                  <a:pt x="2165" y="2415"/>
                </a:lnTo>
                <a:lnTo>
                  <a:pt x="2176" y="2466"/>
                </a:lnTo>
                <a:lnTo>
                  <a:pt x="2190" y="2508"/>
                </a:lnTo>
                <a:lnTo>
                  <a:pt x="2205" y="2546"/>
                </a:lnTo>
                <a:lnTo>
                  <a:pt x="2222" y="2576"/>
                </a:lnTo>
                <a:lnTo>
                  <a:pt x="2373" y="2579"/>
                </a:lnTo>
                <a:lnTo>
                  <a:pt x="2336" y="2529"/>
                </a:lnTo>
                <a:lnTo>
                  <a:pt x="2303" y="2476"/>
                </a:lnTo>
                <a:lnTo>
                  <a:pt x="2277" y="2420"/>
                </a:lnTo>
                <a:lnTo>
                  <a:pt x="2256" y="2361"/>
                </a:lnTo>
                <a:lnTo>
                  <a:pt x="2240" y="2299"/>
                </a:lnTo>
                <a:lnTo>
                  <a:pt x="2230" y="2235"/>
                </a:lnTo>
                <a:lnTo>
                  <a:pt x="2227" y="2170"/>
                </a:lnTo>
                <a:lnTo>
                  <a:pt x="2227" y="2093"/>
                </a:lnTo>
                <a:lnTo>
                  <a:pt x="2193" y="2089"/>
                </a:lnTo>
                <a:lnTo>
                  <a:pt x="2161" y="2080"/>
                </a:lnTo>
                <a:lnTo>
                  <a:pt x="2132" y="2067"/>
                </a:lnTo>
                <a:close/>
                <a:moveTo>
                  <a:pt x="3642" y="2051"/>
                </a:moveTo>
                <a:lnTo>
                  <a:pt x="3618" y="2067"/>
                </a:lnTo>
                <a:lnTo>
                  <a:pt x="3591" y="2079"/>
                </a:lnTo>
                <a:lnTo>
                  <a:pt x="3563" y="2088"/>
                </a:lnTo>
                <a:lnTo>
                  <a:pt x="3533" y="2093"/>
                </a:lnTo>
                <a:lnTo>
                  <a:pt x="3533" y="2170"/>
                </a:lnTo>
                <a:lnTo>
                  <a:pt x="3530" y="2231"/>
                </a:lnTo>
                <a:lnTo>
                  <a:pt x="3520" y="2292"/>
                </a:lnTo>
                <a:lnTo>
                  <a:pt x="3507" y="2349"/>
                </a:lnTo>
                <a:lnTo>
                  <a:pt x="3488" y="2405"/>
                </a:lnTo>
                <a:lnTo>
                  <a:pt x="3464" y="2459"/>
                </a:lnTo>
                <a:lnTo>
                  <a:pt x="3435" y="2509"/>
                </a:lnTo>
                <a:lnTo>
                  <a:pt x="3402" y="2557"/>
                </a:lnTo>
                <a:lnTo>
                  <a:pt x="3366" y="2602"/>
                </a:lnTo>
                <a:lnTo>
                  <a:pt x="3535" y="2606"/>
                </a:lnTo>
                <a:lnTo>
                  <a:pt x="3553" y="2578"/>
                </a:lnTo>
                <a:lnTo>
                  <a:pt x="3568" y="2544"/>
                </a:lnTo>
                <a:lnTo>
                  <a:pt x="3583" y="2502"/>
                </a:lnTo>
                <a:lnTo>
                  <a:pt x="3595" y="2455"/>
                </a:lnTo>
                <a:lnTo>
                  <a:pt x="3607" y="2403"/>
                </a:lnTo>
                <a:lnTo>
                  <a:pt x="3617" y="2345"/>
                </a:lnTo>
                <a:lnTo>
                  <a:pt x="3625" y="2279"/>
                </a:lnTo>
                <a:lnTo>
                  <a:pt x="3633" y="2210"/>
                </a:lnTo>
                <a:lnTo>
                  <a:pt x="3639" y="2133"/>
                </a:lnTo>
                <a:lnTo>
                  <a:pt x="3642" y="2051"/>
                </a:lnTo>
                <a:close/>
                <a:moveTo>
                  <a:pt x="1517" y="2046"/>
                </a:moveTo>
                <a:lnTo>
                  <a:pt x="1491" y="2049"/>
                </a:lnTo>
                <a:lnTo>
                  <a:pt x="1491" y="2253"/>
                </a:lnTo>
                <a:lnTo>
                  <a:pt x="1489" y="2294"/>
                </a:lnTo>
                <a:lnTo>
                  <a:pt x="1517" y="2298"/>
                </a:lnTo>
                <a:lnTo>
                  <a:pt x="1545" y="2294"/>
                </a:lnTo>
                <a:lnTo>
                  <a:pt x="1572" y="2285"/>
                </a:lnTo>
                <a:lnTo>
                  <a:pt x="1594" y="2270"/>
                </a:lnTo>
                <a:lnTo>
                  <a:pt x="1614" y="2251"/>
                </a:lnTo>
                <a:lnTo>
                  <a:pt x="1628" y="2227"/>
                </a:lnTo>
                <a:lnTo>
                  <a:pt x="1639" y="2200"/>
                </a:lnTo>
                <a:lnTo>
                  <a:pt x="1642" y="2172"/>
                </a:lnTo>
                <a:lnTo>
                  <a:pt x="1639" y="2143"/>
                </a:lnTo>
                <a:lnTo>
                  <a:pt x="1628" y="2117"/>
                </a:lnTo>
                <a:lnTo>
                  <a:pt x="1614" y="2093"/>
                </a:lnTo>
                <a:lnTo>
                  <a:pt x="1594" y="2073"/>
                </a:lnTo>
                <a:lnTo>
                  <a:pt x="1572" y="2059"/>
                </a:lnTo>
                <a:lnTo>
                  <a:pt x="1545" y="2049"/>
                </a:lnTo>
                <a:lnTo>
                  <a:pt x="1517" y="2046"/>
                </a:lnTo>
                <a:close/>
                <a:moveTo>
                  <a:pt x="249" y="2046"/>
                </a:moveTo>
                <a:lnTo>
                  <a:pt x="219" y="2049"/>
                </a:lnTo>
                <a:lnTo>
                  <a:pt x="193" y="2059"/>
                </a:lnTo>
                <a:lnTo>
                  <a:pt x="170" y="2073"/>
                </a:lnTo>
                <a:lnTo>
                  <a:pt x="151" y="2093"/>
                </a:lnTo>
                <a:lnTo>
                  <a:pt x="136" y="2117"/>
                </a:lnTo>
                <a:lnTo>
                  <a:pt x="127" y="2143"/>
                </a:lnTo>
                <a:lnTo>
                  <a:pt x="124" y="2172"/>
                </a:lnTo>
                <a:lnTo>
                  <a:pt x="127" y="2200"/>
                </a:lnTo>
                <a:lnTo>
                  <a:pt x="136" y="2227"/>
                </a:lnTo>
                <a:lnTo>
                  <a:pt x="151" y="2251"/>
                </a:lnTo>
                <a:lnTo>
                  <a:pt x="170" y="2270"/>
                </a:lnTo>
                <a:lnTo>
                  <a:pt x="193" y="2285"/>
                </a:lnTo>
                <a:lnTo>
                  <a:pt x="219" y="2294"/>
                </a:lnTo>
                <a:lnTo>
                  <a:pt x="249" y="2298"/>
                </a:lnTo>
                <a:lnTo>
                  <a:pt x="275" y="2294"/>
                </a:lnTo>
                <a:lnTo>
                  <a:pt x="274" y="2252"/>
                </a:lnTo>
                <a:lnTo>
                  <a:pt x="274" y="2048"/>
                </a:lnTo>
                <a:lnTo>
                  <a:pt x="249" y="2046"/>
                </a:lnTo>
                <a:close/>
                <a:moveTo>
                  <a:pt x="1063" y="1915"/>
                </a:moveTo>
                <a:lnTo>
                  <a:pt x="1085" y="1917"/>
                </a:lnTo>
                <a:lnTo>
                  <a:pt x="1106" y="1926"/>
                </a:lnTo>
                <a:lnTo>
                  <a:pt x="1124" y="1940"/>
                </a:lnTo>
                <a:lnTo>
                  <a:pt x="1136" y="1957"/>
                </a:lnTo>
                <a:lnTo>
                  <a:pt x="1145" y="1977"/>
                </a:lnTo>
                <a:lnTo>
                  <a:pt x="1149" y="2000"/>
                </a:lnTo>
                <a:lnTo>
                  <a:pt x="1145" y="2024"/>
                </a:lnTo>
                <a:lnTo>
                  <a:pt x="1136" y="2045"/>
                </a:lnTo>
                <a:lnTo>
                  <a:pt x="1124" y="2062"/>
                </a:lnTo>
                <a:lnTo>
                  <a:pt x="1106" y="2076"/>
                </a:lnTo>
                <a:lnTo>
                  <a:pt x="1085" y="2084"/>
                </a:lnTo>
                <a:lnTo>
                  <a:pt x="1063" y="2087"/>
                </a:lnTo>
                <a:lnTo>
                  <a:pt x="1040" y="2084"/>
                </a:lnTo>
                <a:lnTo>
                  <a:pt x="1019" y="2076"/>
                </a:lnTo>
                <a:lnTo>
                  <a:pt x="1002" y="2062"/>
                </a:lnTo>
                <a:lnTo>
                  <a:pt x="989" y="2045"/>
                </a:lnTo>
                <a:lnTo>
                  <a:pt x="980" y="2024"/>
                </a:lnTo>
                <a:lnTo>
                  <a:pt x="976" y="2000"/>
                </a:lnTo>
                <a:lnTo>
                  <a:pt x="980" y="1977"/>
                </a:lnTo>
                <a:lnTo>
                  <a:pt x="989" y="1957"/>
                </a:lnTo>
                <a:lnTo>
                  <a:pt x="1002" y="1940"/>
                </a:lnTo>
                <a:lnTo>
                  <a:pt x="1019" y="1926"/>
                </a:lnTo>
                <a:lnTo>
                  <a:pt x="1040" y="1917"/>
                </a:lnTo>
                <a:lnTo>
                  <a:pt x="1063" y="1915"/>
                </a:lnTo>
                <a:close/>
                <a:moveTo>
                  <a:pt x="745" y="1915"/>
                </a:moveTo>
                <a:lnTo>
                  <a:pt x="768" y="1917"/>
                </a:lnTo>
                <a:lnTo>
                  <a:pt x="789" y="1926"/>
                </a:lnTo>
                <a:lnTo>
                  <a:pt x="806" y="1940"/>
                </a:lnTo>
                <a:lnTo>
                  <a:pt x="819" y="1957"/>
                </a:lnTo>
                <a:lnTo>
                  <a:pt x="828" y="1977"/>
                </a:lnTo>
                <a:lnTo>
                  <a:pt x="831" y="2000"/>
                </a:lnTo>
                <a:lnTo>
                  <a:pt x="828" y="2024"/>
                </a:lnTo>
                <a:lnTo>
                  <a:pt x="819" y="2045"/>
                </a:lnTo>
                <a:lnTo>
                  <a:pt x="806" y="2062"/>
                </a:lnTo>
                <a:lnTo>
                  <a:pt x="789" y="2076"/>
                </a:lnTo>
                <a:lnTo>
                  <a:pt x="768" y="2084"/>
                </a:lnTo>
                <a:lnTo>
                  <a:pt x="745" y="2087"/>
                </a:lnTo>
                <a:lnTo>
                  <a:pt x="722" y="2084"/>
                </a:lnTo>
                <a:lnTo>
                  <a:pt x="701" y="2076"/>
                </a:lnTo>
                <a:lnTo>
                  <a:pt x="684" y="2062"/>
                </a:lnTo>
                <a:lnTo>
                  <a:pt x="670" y="2045"/>
                </a:lnTo>
                <a:lnTo>
                  <a:pt x="663" y="2024"/>
                </a:lnTo>
                <a:lnTo>
                  <a:pt x="659" y="2000"/>
                </a:lnTo>
                <a:lnTo>
                  <a:pt x="663" y="1977"/>
                </a:lnTo>
                <a:lnTo>
                  <a:pt x="670" y="1957"/>
                </a:lnTo>
                <a:lnTo>
                  <a:pt x="684" y="1940"/>
                </a:lnTo>
                <a:lnTo>
                  <a:pt x="701" y="1926"/>
                </a:lnTo>
                <a:lnTo>
                  <a:pt x="722" y="1917"/>
                </a:lnTo>
                <a:lnTo>
                  <a:pt x="745" y="1915"/>
                </a:lnTo>
                <a:close/>
                <a:moveTo>
                  <a:pt x="3074" y="1845"/>
                </a:moveTo>
                <a:lnTo>
                  <a:pt x="3097" y="1848"/>
                </a:lnTo>
                <a:lnTo>
                  <a:pt x="3116" y="1856"/>
                </a:lnTo>
                <a:lnTo>
                  <a:pt x="3133" y="1870"/>
                </a:lnTo>
                <a:lnTo>
                  <a:pt x="3145" y="1886"/>
                </a:lnTo>
                <a:lnTo>
                  <a:pt x="3155" y="1906"/>
                </a:lnTo>
                <a:lnTo>
                  <a:pt x="3157" y="1928"/>
                </a:lnTo>
                <a:lnTo>
                  <a:pt x="3155" y="1951"/>
                </a:lnTo>
                <a:lnTo>
                  <a:pt x="3145" y="1972"/>
                </a:lnTo>
                <a:lnTo>
                  <a:pt x="3133" y="1988"/>
                </a:lnTo>
                <a:lnTo>
                  <a:pt x="3116" y="2001"/>
                </a:lnTo>
                <a:lnTo>
                  <a:pt x="3097" y="2009"/>
                </a:lnTo>
                <a:lnTo>
                  <a:pt x="3074" y="2013"/>
                </a:lnTo>
                <a:lnTo>
                  <a:pt x="3052" y="2009"/>
                </a:lnTo>
                <a:lnTo>
                  <a:pt x="3032" y="2001"/>
                </a:lnTo>
                <a:lnTo>
                  <a:pt x="3015" y="1988"/>
                </a:lnTo>
                <a:lnTo>
                  <a:pt x="3002" y="1972"/>
                </a:lnTo>
                <a:lnTo>
                  <a:pt x="2993" y="1951"/>
                </a:lnTo>
                <a:lnTo>
                  <a:pt x="2991" y="1928"/>
                </a:lnTo>
                <a:lnTo>
                  <a:pt x="2993" y="1906"/>
                </a:lnTo>
                <a:lnTo>
                  <a:pt x="3002" y="1886"/>
                </a:lnTo>
                <a:lnTo>
                  <a:pt x="3015" y="1870"/>
                </a:lnTo>
                <a:lnTo>
                  <a:pt x="3032" y="1856"/>
                </a:lnTo>
                <a:lnTo>
                  <a:pt x="3052" y="1848"/>
                </a:lnTo>
                <a:lnTo>
                  <a:pt x="3074" y="1845"/>
                </a:lnTo>
                <a:close/>
                <a:moveTo>
                  <a:pt x="2732" y="1845"/>
                </a:moveTo>
                <a:lnTo>
                  <a:pt x="2753" y="1848"/>
                </a:lnTo>
                <a:lnTo>
                  <a:pt x="2774" y="1856"/>
                </a:lnTo>
                <a:lnTo>
                  <a:pt x="2791" y="1870"/>
                </a:lnTo>
                <a:lnTo>
                  <a:pt x="2803" y="1886"/>
                </a:lnTo>
                <a:lnTo>
                  <a:pt x="2813" y="1906"/>
                </a:lnTo>
                <a:lnTo>
                  <a:pt x="2815" y="1928"/>
                </a:lnTo>
                <a:lnTo>
                  <a:pt x="2813" y="1951"/>
                </a:lnTo>
                <a:lnTo>
                  <a:pt x="2803" y="1972"/>
                </a:lnTo>
                <a:lnTo>
                  <a:pt x="2791" y="1988"/>
                </a:lnTo>
                <a:lnTo>
                  <a:pt x="2774" y="2001"/>
                </a:lnTo>
                <a:lnTo>
                  <a:pt x="2753" y="2009"/>
                </a:lnTo>
                <a:lnTo>
                  <a:pt x="2732" y="2013"/>
                </a:lnTo>
                <a:lnTo>
                  <a:pt x="2709" y="2009"/>
                </a:lnTo>
                <a:lnTo>
                  <a:pt x="2690" y="2001"/>
                </a:lnTo>
                <a:lnTo>
                  <a:pt x="2673" y="1988"/>
                </a:lnTo>
                <a:lnTo>
                  <a:pt x="2660" y="1972"/>
                </a:lnTo>
                <a:lnTo>
                  <a:pt x="2651" y="1951"/>
                </a:lnTo>
                <a:lnTo>
                  <a:pt x="2649" y="1928"/>
                </a:lnTo>
                <a:lnTo>
                  <a:pt x="2651" y="1906"/>
                </a:lnTo>
                <a:lnTo>
                  <a:pt x="2660" y="1886"/>
                </a:lnTo>
                <a:lnTo>
                  <a:pt x="2673" y="1870"/>
                </a:lnTo>
                <a:lnTo>
                  <a:pt x="2690" y="1856"/>
                </a:lnTo>
                <a:lnTo>
                  <a:pt x="2709" y="1848"/>
                </a:lnTo>
                <a:lnTo>
                  <a:pt x="2732" y="1845"/>
                </a:lnTo>
                <a:close/>
                <a:moveTo>
                  <a:pt x="2123" y="1794"/>
                </a:moveTo>
                <a:lnTo>
                  <a:pt x="2120" y="1798"/>
                </a:lnTo>
                <a:lnTo>
                  <a:pt x="2117" y="1802"/>
                </a:lnTo>
                <a:lnTo>
                  <a:pt x="2113" y="1806"/>
                </a:lnTo>
                <a:lnTo>
                  <a:pt x="2106" y="1818"/>
                </a:lnTo>
                <a:lnTo>
                  <a:pt x="2101" y="1833"/>
                </a:lnTo>
                <a:lnTo>
                  <a:pt x="2099" y="1852"/>
                </a:lnTo>
                <a:lnTo>
                  <a:pt x="2098" y="1874"/>
                </a:lnTo>
                <a:lnTo>
                  <a:pt x="2101" y="1905"/>
                </a:lnTo>
                <a:lnTo>
                  <a:pt x="2111" y="1934"/>
                </a:lnTo>
                <a:lnTo>
                  <a:pt x="2126" y="1958"/>
                </a:lnTo>
                <a:lnTo>
                  <a:pt x="2145" y="1980"/>
                </a:lnTo>
                <a:lnTo>
                  <a:pt x="2169" y="1996"/>
                </a:lnTo>
                <a:lnTo>
                  <a:pt x="2197" y="2007"/>
                </a:lnTo>
                <a:lnTo>
                  <a:pt x="2227" y="2013"/>
                </a:lnTo>
                <a:lnTo>
                  <a:pt x="2227" y="1823"/>
                </a:lnTo>
                <a:lnTo>
                  <a:pt x="2185" y="1814"/>
                </a:lnTo>
                <a:lnTo>
                  <a:pt x="2151" y="1804"/>
                </a:lnTo>
                <a:lnTo>
                  <a:pt x="2123" y="1794"/>
                </a:lnTo>
                <a:close/>
                <a:moveTo>
                  <a:pt x="382" y="1777"/>
                </a:moveTo>
                <a:lnTo>
                  <a:pt x="366" y="1816"/>
                </a:lnTo>
                <a:lnTo>
                  <a:pt x="357" y="1858"/>
                </a:lnTo>
                <a:lnTo>
                  <a:pt x="353" y="1901"/>
                </a:lnTo>
                <a:lnTo>
                  <a:pt x="353" y="2252"/>
                </a:lnTo>
                <a:lnTo>
                  <a:pt x="357" y="2310"/>
                </a:lnTo>
                <a:lnTo>
                  <a:pt x="366" y="2365"/>
                </a:lnTo>
                <a:lnTo>
                  <a:pt x="382" y="2419"/>
                </a:lnTo>
                <a:lnTo>
                  <a:pt x="403" y="2469"/>
                </a:lnTo>
                <a:lnTo>
                  <a:pt x="430" y="2517"/>
                </a:lnTo>
                <a:lnTo>
                  <a:pt x="461" y="2561"/>
                </a:lnTo>
                <a:lnTo>
                  <a:pt x="497" y="2601"/>
                </a:lnTo>
                <a:lnTo>
                  <a:pt x="538" y="2637"/>
                </a:lnTo>
                <a:lnTo>
                  <a:pt x="581" y="2669"/>
                </a:lnTo>
                <a:lnTo>
                  <a:pt x="628" y="2696"/>
                </a:lnTo>
                <a:lnTo>
                  <a:pt x="678" y="2717"/>
                </a:lnTo>
                <a:lnTo>
                  <a:pt x="732" y="2733"/>
                </a:lnTo>
                <a:lnTo>
                  <a:pt x="786" y="2743"/>
                </a:lnTo>
                <a:lnTo>
                  <a:pt x="844" y="2746"/>
                </a:lnTo>
                <a:lnTo>
                  <a:pt x="922" y="2746"/>
                </a:lnTo>
                <a:lnTo>
                  <a:pt x="978" y="2743"/>
                </a:lnTo>
                <a:lnTo>
                  <a:pt x="1033" y="2733"/>
                </a:lnTo>
                <a:lnTo>
                  <a:pt x="1086" y="2717"/>
                </a:lnTo>
                <a:lnTo>
                  <a:pt x="1136" y="2696"/>
                </a:lnTo>
                <a:lnTo>
                  <a:pt x="1184" y="2669"/>
                </a:lnTo>
                <a:lnTo>
                  <a:pt x="1227" y="2637"/>
                </a:lnTo>
                <a:lnTo>
                  <a:pt x="1268" y="2602"/>
                </a:lnTo>
                <a:lnTo>
                  <a:pt x="1303" y="2561"/>
                </a:lnTo>
                <a:lnTo>
                  <a:pt x="1335" y="2517"/>
                </a:lnTo>
                <a:lnTo>
                  <a:pt x="1361" y="2469"/>
                </a:lnTo>
                <a:lnTo>
                  <a:pt x="1383" y="2419"/>
                </a:lnTo>
                <a:lnTo>
                  <a:pt x="1399" y="2366"/>
                </a:lnTo>
                <a:lnTo>
                  <a:pt x="1408" y="2310"/>
                </a:lnTo>
                <a:lnTo>
                  <a:pt x="1411" y="2253"/>
                </a:lnTo>
                <a:lnTo>
                  <a:pt x="1411" y="1901"/>
                </a:lnTo>
                <a:lnTo>
                  <a:pt x="1408" y="1860"/>
                </a:lnTo>
                <a:lnTo>
                  <a:pt x="1400" y="1821"/>
                </a:lnTo>
                <a:lnTo>
                  <a:pt x="1385" y="1782"/>
                </a:lnTo>
                <a:lnTo>
                  <a:pt x="1284" y="1799"/>
                </a:lnTo>
                <a:lnTo>
                  <a:pt x="1188" y="1813"/>
                </a:lnTo>
                <a:lnTo>
                  <a:pt x="1097" y="1822"/>
                </a:lnTo>
                <a:lnTo>
                  <a:pt x="1009" y="1829"/>
                </a:lnTo>
                <a:lnTo>
                  <a:pt x="928" y="1832"/>
                </a:lnTo>
                <a:lnTo>
                  <a:pt x="852" y="1833"/>
                </a:lnTo>
                <a:lnTo>
                  <a:pt x="781" y="1832"/>
                </a:lnTo>
                <a:lnTo>
                  <a:pt x="715" y="1829"/>
                </a:lnTo>
                <a:lnTo>
                  <a:pt x="655" y="1824"/>
                </a:lnTo>
                <a:lnTo>
                  <a:pt x="599" y="1818"/>
                </a:lnTo>
                <a:lnTo>
                  <a:pt x="549" y="1812"/>
                </a:lnTo>
                <a:lnTo>
                  <a:pt x="505" y="1805"/>
                </a:lnTo>
                <a:lnTo>
                  <a:pt x="466" y="1798"/>
                </a:lnTo>
                <a:lnTo>
                  <a:pt x="432" y="1790"/>
                </a:lnTo>
                <a:lnTo>
                  <a:pt x="403" y="1783"/>
                </a:lnTo>
                <a:lnTo>
                  <a:pt x="382" y="1777"/>
                </a:lnTo>
                <a:close/>
                <a:moveTo>
                  <a:pt x="3533" y="1738"/>
                </a:moveTo>
                <a:lnTo>
                  <a:pt x="3533" y="2012"/>
                </a:lnTo>
                <a:lnTo>
                  <a:pt x="3559" y="2005"/>
                </a:lnTo>
                <a:lnTo>
                  <a:pt x="3583" y="1993"/>
                </a:lnTo>
                <a:lnTo>
                  <a:pt x="3605" y="1977"/>
                </a:lnTo>
                <a:lnTo>
                  <a:pt x="3623" y="1958"/>
                </a:lnTo>
                <a:lnTo>
                  <a:pt x="3636" y="1935"/>
                </a:lnTo>
                <a:lnTo>
                  <a:pt x="3647" y="1910"/>
                </a:lnTo>
                <a:lnTo>
                  <a:pt x="3647" y="1841"/>
                </a:lnTo>
                <a:lnTo>
                  <a:pt x="3638" y="1816"/>
                </a:lnTo>
                <a:lnTo>
                  <a:pt x="3624" y="1792"/>
                </a:lnTo>
                <a:lnTo>
                  <a:pt x="3606" y="1773"/>
                </a:lnTo>
                <a:lnTo>
                  <a:pt x="3584" y="1757"/>
                </a:lnTo>
                <a:lnTo>
                  <a:pt x="3559" y="1745"/>
                </a:lnTo>
                <a:lnTo>
                  <a:pt x="3533" y="1738"/>
                </a:lnTo>
                <a:close/>
                <a:moveTo>
                  <a:pt x="3400" y="1415"/>
                </a:moveTo>
                <a:lnTo>
                  <a:pt x="3370" y="1450"/>
                </a:lnTo>
                <a:lnTo>
                  <a:pt x="3338" y="1486"/>
                </a:lnTo>
                <a:lnTo>
                  <a:pt x="3301" y="1523"/>
                </a:lnTo>
                <a:lnTo>
                  <a:pt x="3260" y="1562"/>
                </a:lnTo>
                <a:lnTo>
                  <a:pt x="3216" y="1600"/>
                </a:lnTo>
                <a:lnTo>
                  <a:pt x="3168" y="1638"/>
                </a:lnTo>
                <a:lnTo>
                  <a:pt x="3117" y="1674"/>
                </a:lnTo>
                <a:lnTo>
                  <a:pt x="3063" y="1710"/>
                </a:lnTo>
                <a:lnTo>
                  <a:pt x="3003" y="1742"/>
                </a:lnTo>
                <a:lnTo>
                  <a:pt x="2942" y="1772"/>
                </a:lnTo>
                <a:lnTo>
                  <a:pt x="2876" y="1797"/>
                </a:lnTo>
                <a:lnTo>
                  <a:pt x="2801" y="1821"/>
                </a:lnTo>
                <a:lnTo>
                  <a:pt x="2727" y="1838"/>
                </a:lnTo>
                <a:lnTo>
                  <a:pt x="2655" y="1849"/>
                </a:lnTo>
                <a:lnTo>
                  <a:pt x="2583" y="1855"/>
                </a:lnTo>
                <a:lnTo>
                  <a:pt x="2515" y="1857"/>
                </a:lnTo>
                <a:lnTo>
                  <a:pt x="2459" y="1856"/>
                </a:lnTo>
                <a:lnTo>
                  <a:pt x="2405" y="1852"/>
                </a:lnTo>
                <a:lnTo>
                  <a:pt x="2355" y="1847"/>
                </a:lnTo>
                <a:lnTo>
                  <a:pt x="2307" y="1839"/>
                </a:lnTo>
                <a:lnTo>
                  <a:pt x="2307" y="2170"/>
                </a:lnTo>
                <a:lnTo>
                  <a:pt x="2310" y="2230"/>
                </a:lnTo>
                <a:lnTo>
                  <a:pt x="2319" y="2291"/>
                </a:lnTo>
                <a:lnTo>
                  <a:pt x="2335" y="2348"/>
                </a:lnTo>
                <a:lnTo>
                  <a:pt x="2357" y="2403"/>
                </a:lnTo>
                <a:lnTo>
                  <a:pt x="2383" y="2454"/>
                </a:lnTo>
                <a:lnTo>
                  <a:pt x="2415" y="2503"/>
                </a:lnTo>
                <a:lnTo>
                  <a:pt x="2451" y="2548"/>
                </a:lnTo>
                <a:lnTo>
                  <a:pt x="2492" y="2589"/>
                </a:lnTo>
                <a:lnTo>
                  <a:pt x="2536" y="2626"/>
                </a:lnTo>
                <a:lnTo>
                  <a:pt x="2585" y="2658"/>
                </a:lnTo>
                <a:lnTo>
                  <a:pt x="2636" y="2684"/>
                </a:lnTo>
                <a:lnTo>
                  <a:pt x="2691" y="2706"/>
                </a:lnTo>
                <a:lnTo>
                  <a:pt x="2748" y="2722"/>
                </a:lnTo>
                <a:lnTo>
                  <a:pt x="2808" y="2731"/>
                </a:lnTo>
                <a:lnTo>
                  <a:pt x="2868" y="2735"/>
                </a:lnTo>
                <a:lnTo>
                  <a:pt x="2891" y="2735"/>
                </a:lnTo>
                <a:lnTo>
                  <a:pt x="2952" y="2731"/>
                </a:lnTo>
                <a:lnTo>
                  <a:pt x="3011" y="2722"/>
                </a:lnTo>
                <a:lnTo>
                  <a:pt x="3068" y="2706"/>
                </a:lnTo>
                <a:lnTo>
                  <a:pt x="3123" y="2684"/>
                </a:lnTo>
                <a:lnTo>
                  <a:pt x="3175" y="2658"/>
                </a:lnTo>
                <a:lnTo>
                  <a:pt x="3223" y="2626"/>
                </a:lnTo>
                <a:lnTo>
                  <a:pt x="3267" y="2589"/>
                </a:lnTo>
                <a:lnTo>
                  <a:pt x="3308" y="2548"/>
                </a:lnTo>
                <a:lnTo>
                  <a:pt x="3344" y="2503"/>
                </a:lnTo>
                <a:lnTo>
                  <a:pt x="3376" y="2454"/>
                </a:lnTo>
                <a:lnTo>
                  <a:pt x="3402" y="2403"/>
                </a:lnTo>
                <a:lnTo>
                  <a:pt x="3424" y="2348"/>
                </a:lnTo>
                <a:lnTo>
                  <a:pt x="3440" y="2291"/>
                </a:lnTo>
                <a:lnTo>
                  <a:pt x="3450" y="2231"/>
                </a:lnTo>
                <a:lnTo>
                  <a:pt x="3452" y="2170"/>
                </a:lnTo>
                <a:lnTo>
                  <a:pt x="3452" y="1569"/>
                </a:lnTo>
                <a:lnTo>
                  <a:pt x="3450" y="1535"/>
                </a:lnTo>
                <a:lnTo>
                  <a:pt x="3444" y="1503"/>
                </a:lnTo>
                <a:lnTo>
                  <a:pt x="3433" y="1472"/>
                </a:lnTo>
                <a:lnTo>
                  <a:pt x="3418" y="1442"/>
                </a:lnTo>
                <a:lnTo>
                  <a:pt x="3400" y="1415"/>
                </a:lnTo>
                <a:close/>
                <a:moveTo>
                  <a:pt x="3472" y="1321"/>
                </a:moveTo>
                <a:lnTo>
                  <a:pt x="3461" y="1335"/>
                </a:lnTo>
                <a:lnTo>
                  <a:pt x="3450" y="1351"/>
                </a:lnTo>
                <a:lnTo>
                  <a:pt x="3475" y="1382"/>
                </a:lnTo>
                <a:lnTo>
                  <a:pt x="3495" y="1416"/>
                </a:lnTo>
                <a:lnTo>
                  <a:pt x="3511" y="1452"/>
                </a:lnTo>
                <a:lnTo>
                  <a:pt x="3523" y="1490"/>
                </a:lnTo>
                <a:lnTo>
                  <a:pt x="3530" y="1529"/>
                </a:lnTo>
                <a:lnTo>
                  <a:pt x="3533" y="1569"/>
                </a:lnTo>
                <a:lnTo>
                  <a:pt x="3533" y="1657"/>
                </a:lnTo>
                <a:lnTo>
                  <a:pt x="3569" y="1663"/>
                </a:lnTo>
                <a:lnTo>
                  <a:pt x="3603" y="1675"/>
                </a:lnTo>
                <a:lnTo>
                  <a:pt x="3635" y="1694"/>
                </a:lnTo>
                <a:lnTo>
                  <a:pt x="3620" y="1624"/>
                </a:lnTo>
                <a:lnTo>
                  <a:pt x="3601" y="1558"/>
                </a:lnTo>
                <a:lnTo>
                  <a:pt x="3576" y="1494"/>
                </a:lnTo>
                <a:lnTo>
                  <a:pt x="3545" y="1433"/>
                </a:lnTo>
                <a:lnTo>
                  <a:pt x="3510" y="1375"/>
                </a:lnTo>
                <a:lnTo>
                  <a:pt x="3472" y="1321"/>
                </a:lnTo>
                <a:close/>
                <a:moveTo>
                  <a:pt x="1918" y="1244"/>
                </a:moveTo>
                <a:lnTo>
                  <a:pt x="1920" y="1244"/>
                </a:lnTo>
                <a:lnTo>
                  <a:pt x="1922" y="1245"/>
                </a:lnTo>
                <a:lnTo>
                  <a:pt x="1923" y="1248"/>
                </a:lnTo>
                <a:lnTo>
                  <a:pt x="1923" y="1280"/>
                </a:lnTo>
                <a:lnTo>
                  <a:pt x="1920" y="1290"/>
                </a:lnTo>
                <a:lnTo>
                  <a:pt x="1914" y="1297"/>
                </a:lnTo>
                <a:lnTo>
                  <a:pt x="1903" y="1303"/>
                </a:lnTo>
                <a:lnTo>
                  <a:pt x="1892" y="1305"/>
                </a:lnTo>
                <a:lnTo>
                  <a:pt x="1781" y="1305"/>
                </a:lnTo>
                <a:lnTo>
                  <a:pt x="1769" y="1303"/>
                </a:lnTo>
                <a:lnTo>
                  <a:pt x="1759" y="1297"/>
                </a:lnTo>
                <a:lnTo>
                  <a:pt x="1752" y="1290"/>
                </a:lnTo>
                <a:lnTo>
                  <a:pt x="1750" y="1280"/>
                </a:lnTo>
                <a:lnTo>
                  <a:pt x="1750" y="1263"/>
                </a:lnTo>
                <a:lnTo>
                  <a:pt x="1751" y="1260"/>
                </a:lnTo>
                <a:lnTo>
                  <a:pt x="1752" y="1259"/>
                </a:lnTo>
                <a:lnTo>
                  <a:pt x="1756" y="1258"/>
                </a:lnTo>
                <a:lnTo>
                  <a:pt x="1918" y="1244"/>
                </a:lnTo>
                <a:close/>
                <a:moveTo>
                  <a:pt x="3067" y="1226"/>
                </a:moveTo>
                <a:lnTo>
                  <a:pt x="3033" y="1267"/>
                </a:lnTo>
                <a:lnTo>
                  <a:pt x="2994" y="1310"/>
                </a:lnTo>
                <a:lnTo>
                  <a:pt x="2951" y="1353"/>
                </a:lnTo>
                <a:lnTo>
                  <a:pt x="2902" y="1396"/>
                </a:lnTo>
                <a:lnTo>
                  <a:pt x="2850" y="1439"/>
                </a:lnTo>
                <a:lnTo>
                  <a:pt x="2793" y="1480"/>
                </a:lnTo>
                <a:lnTo>
                  <a:pt x="2732" y="1519"/>
                </a:lnTo>
                <a:lnTo>
                  <a:pt x="2668" y="1553"/>
                </a:lnTo>
                <a:lnTo>
                  <a:pt x="2606" y="1583"/>
                </a:lnTo>
                <a:lnTo>
                  <a:pt x="2544" y="1607"/>
                </a:lnTo>
                <a:lnTo>
                  <a:pt x="2485" y="1626"/>
                </a:lnTo>
                <a:lnTo>
                  <a:pt x="2428" y="1642"/>
                </a:lnTo>
                <a:lnTo>
                  <a:pt x="2375" y="1655"/>
                </a:lnTo>
                <a:lnTo>
                  <a:pt x="2324" y="1664"/>
                </a:lnTo>
                <a:lnTo>
                  <a:pt x="2278" y="1671"/>
                </a:lnTo>
                <a:lnTo>
                  <a:pt x="2238" y="1675"/>
                </a:lnTo>
                <a:lnTo>
                  <a:pt x="2202" y="1678"/>
                </a:lnTo>
                <a:lnTo>
                  <a:pt x="2173" y="1679"/>
                </a:lnTo>
                <a:lnTo>
                  <a:pt x="2150" y="1679"/>
                </a:lnTo>
                <a:lnTo>
                  <a:pt x="2141" y="1679"/>
                </a:lnTo>
                <a:lnTo>
                  <a:pt x="2134" y="1679"/>
                </a:lnTo>
                <a:lnTo>
                  <a:pt x="2131" y="1712"/>
                </a:lnTo>
                <a:lnTo>
                  <a:pt x="2148" y="1718"/>
                </a:lnTo>
                <a:lnTo>
                  <a:pt x="2172" y="1726"/>
                </a:lnTo>
                <a:lnTo>
                  <a:pt x="2201" y="1734"/>
                </a:lnTo>
                <a:lnTo>
                  <a:pt x="2236" y="1743"/>
                </a:lnTo>
                <a:lnTo>
                  <a:pt x="2276" y="1752"/>
                </a:lnTo>
                <a:lnTo>
                  <a:pt x="2320" y="1760"/>
                </a:lnTo>
                <a:lnTo>
                  <a:pt x="2369" y="1767"/>
                </a:lnTo>
                <a:lnTo>
                  <a:pt x="2422" y="1773"/>
                </a:lnTo>
                <a:lnTo>
                  <a:pt x="2476" y="1775"/>
                </a:lnTo>
                <a:lnTo>
                  <a:pt x="2534" y="1776"/>
                </a:lnTo>
                <a:lnTo>
                  <a:pt x="2594" y="1774"/>
                </a:lnTo>
                <a:lnTo>
                  <a:pt x="2657" y="1767"/>
                </a:lnTo>
                <a:lnTo>
                  <a:pt x="2720" y="1757"/>
                </a:lnTo>
                <a:lnTo>
                  <a:pt x="2785" y="1742"/>
                </a:lnTo>
                <a:lnTo>
                  <a:pt x="2850" y="1721"/>
                </a:lnTo>
                <a:lnTo>
                  <a:pt x="2911" y="1697"/>
                </a:lnTo>
                <a:lnTo>
                  <a:pt x="2970" y="1669"/>
                </a:lnTo>
                <a:lnTo>
                  <a:pt x="3025" y="1638"/>
                </a:lnTo>
                <a:lnTo>
                  <a:pt x="3077" y="1605"/>
                </a:lnTo>
                <a:lnTo>
                  <a:pt x="3125" y="1569"/>
                </a:lnTo>
                <a:lnTo>
                  <a:pt x="3170" y="1533"/>
                </a:lnTo>
                <a:lnTo>
                  <a:pt x="3213" y="1496"/>
                </a:lnTo>
                <a:lnTo>
                  <a:pt x="3250" y="1459"/>
                </a:lnTo>
                <a:lnTo>
                  <a:pt x="3285" y="1424"/>
                </a:lnTo>
                <a:lnTo>
                  <a:pt x="3316" y="1390"/>
                </a:lnTo>
                <a:lnTo>
                  <a:pt x="3344" y="1356"/>
                </a:lnTo>
                <a:lnTo>
                  <a:pt x="3367" y="1327"/>
                </a:lnTo>
                <a:lnTo>
                  <a:pt x="3388" y="1300"/>
                </a:lnTo>
                <a:lnTo>
                  <a:pt x="3403" y="1277"/>
                </a:lnTo>
                <a:lnTo>
                  <a:pt x="3374" y="1268"/>
                </a:lnTo>
                <a:lnTo>
                  <a:pt x="3338" y="1258"/>
                </a:lnTo>
                <a:lnTo>
                  <a:pt x="3294" y="1249"/>
                </a:lnTo>
                <a:lnTo>
                  <a:pt x="3245" y="1240"/>
                </a:lnTo>
                <a:lnTo>
                  <a:pt x="3190" y="1233"/>
                </a:lnTo>
                <a:lnTo>
                  <a:pt x="3131" y="1228"/>
                </a:lnTo>
                <a:lnTo>
                  <a:pt x="3067" y="1226"/>
                </a:lnTo>
                <a:close/>
                <a:moveTo>
                  <a:pt x="1955" y="1120"/>
                </a:moveTo>
                <a:lnTo>
                  <a:pt x="1970" y="1120"/>
                </a:lnTo>
                <a:lnTo>
                  <a:pt x="1984" y="1127"/>
                </a:lnTo>
                <a:lnTo>
                  <a:pt x="1994" y="1138"/>
                </a:lnTo>
                <a:lnTo>
                  <a:pt x="2000" y="1153"/>
                </a:lnTo>
                <a:lnTo>
                  <a:pt x="1999" y="1169"/>
                </a:lnTo>
                <a:lnTo>
                  <a:pt x="1992" y="1183"/>
                </a:lnTo>
                <a:lnTo>
                  <a:pt x="1981" y="1193"/>
                </a:lnTo>
                <a:lnTo>
                  <a:pt x="1966" y="1199"/>
                </a:lnTo>
                <a:lnTo>
                  <a:pt x="1710" y="1235"/>
                </a:lnTo>
                <a:lnTo>
                  <a:pt x="1705" y="1235"/>
                </a:lnTo>
                <a:lnTo>
                  <a:pt x="1691" y="1233"/>
                </a:lnTo>
                <a:lnTo>
                  <a:pt x="1678" y="1226"/>
                </a:lnTo>
                <a:lnTo>
                  <a:pt x="1669" y="1215"/>
                </a:lnTo>
                <a:lnTo>
                  <a:pt x="1665" y="1201"/>
                </a:lnTo>
                <a:lnTo>
                  <a:pt x="1666" y="1185"/>
                </a:lnTo>
                <a:lnTo>
                  <a:pt x="1673" y="1171"/>
                </a:lnTo>
                <a:lnTo>
                  <a:pt x="1684" y="1161"/>
                </a:lnTo>
                <a:lnTo>
                  <a:pt x="1699" y="1155"/>
                </a:lnTo>
                <a:lnTo>
                  <a:pt x="1955" y="1120"/>
                </a:lnTo>
                <a:close/>
                <a:moveTo>
                  <a:pt x="3164" y="1089"/>
                </a:moveTo>
                <a:lnTo>
                  <a:pt x="3153" y="1105"/>
                </a:lnTo>
                <a:lnTo>
                  <a:pt x="3141" y="1125"/>
                </a:lnTo>
                <a:lnTo>
                  <a:pt x="3126" y="1147"/>
                </a:lnTo>
                <a:lnTo>
                  <a:pt x="3178" y="1151"/>
                </a:lnTo>
                <a:lnTo>
                  <a:pt x="3227" y="1156"/>
                </a:lnTo>
                <a:lnTo>
                  <a:pt x="3272" y="1163"/>
                </a:lnTo>
                <a:lnTo>
                  <a:pt x="3314" y="1170"/>
                </a:lnTo>
                <a:lnTo>
                  <a:pt x="3266" y="1139"/>
                </a:lnTo>
                <a:lnTo>
                  <a:pt x="3216" y="1113"/>
                </a:lnTo>
                <a:lnTo>
                  <a:pt x="3164" y="1089"/>
                </a:lnTo>
                <a:close/>
                <a:moveTo>
                  <a:pt x="3070" y="1085"/>
                </a:moveTo>
                <a:lnTo>
                  <a:pt x="3033" y="1089"/>
                </a:lnTo>
                <a:lnTo>
                  <a:pt x="2988" y="1094"/>
                </a:lnTo>
                <a:lnTo>
                  <a:pt x="2938" y="1104"/>
                </a:lnTo>
                <a:lnTo>
                  <a:pt x="2882" y="1115"/>
                </a:lnTo>
                <a:lnTo>
                  <a:pt x="2824" y="1131"/>
                </a:lnTo>
                <a:lnTo>
                  <a:pt x="2761" y="1151"/>
                </a:lnTo>
                <a:lnTo>
                  <a:pt x="2699" y="1175"/>
                </a:lnTo>
                <a:lnTo>
                  <a:pt x="2634" y="1203"/>
                </a:lnTo>
                <a:lnTo>
                  <a:pt x="2569" y="1239"/>
                </a:lnTo>
                <a:lnTo>
                  <a:pt x="2513" y="1274"/>
                </a:lnTo>
                <a:lnTo>
                  <a:pt x="2461" y="1311"/>
                </a:lnTo>
                <a:lnTo>
                  <a:pt x="2414" y="1350"/>
                </a:lnTo>
                <a:lnTo>
                  <a:pt x="2370" y="1390"/>
                </a:lnTo>
                <a:lnTo>
                  <a:pt x="2332" y="1428"/>
                </a:lnTo>
                <a:lnTo>
                  <a:pt x="2297" y="1466"/>
                </a:lnTo>
                <a:lnTo>
                  <a:pt x="2266" y="1504"/>
                </a:lnTo>
                <a:lnTo>
                  <a:pt x="2240" y="1538"/>
                </a:lnTo>
                <a:lnTo>
                  <a:pt x="2217" y="1569"/>
                </a:lnTo>
                <a:lnTo>
                  <a:pt x="2199" y="1597"/>
                </a:lnTo>
                <a:lnTo>
                  <a:pt x="2236" y="1594"/>
                </a:lnTo>
                <a:lnTo>
                  <a:pt x="2280" y="1589"/>
                </a:lnTo>
                <a:lnTo>
                  <a:pt x="2328" y="1582"/>
                </a:lnTo>
                <a:lnTo>
                  <a:pt x="2382" y="1570"/>
                </a:lnTo>
                <a:lnTo>
                  <a:pt x="2440" y="1555"/>
                </a:lnTo>
                <a:lnTo>
                  <a:pt x="2500" y="1537"/>
                </a:lnTo>
                <a:lnTo>
                  <a:pt x="2563" y="1513"/>
                </a:lnTo>
                <a:lnTo>
                  <a:pt x="2626" y="1484"/>
                </a:lnTo>
                <a:lnTo>
                  <a:pt x="2691" y="1450"/>
                </a:lnTo>
                <a:lnTo>
                  <a:pt x="2748" y="1415"/>
                </a:lnTo>
                <a:lnTo>
                  <a:pt x="2799" y="1377"/>
                </a:lnTo>
                <a:lnTo>
                  <a:pt x="2848" y="1338"/>
                </a:lnTo>
                <a:lnTo>
                  <a:pt x="2891" y="1298"/>
                </a:lnTo>
                <a:lnTo>
                  <a:pt x="2932" y="1258"/>
                </a:lnTo>
                <a:lnTo>
                  <a:pt x="2967" y="1219"/>
                </a:lnTo>
                <a:lnTo>
                  <a:pt x="3000" y="1181"/>
                </a:lnTo>
                <a:lnTo>
                  <a:pt x="3027" y="1146"/>
                </a:lnTo>
                <a:lnTo>
                  <a:pt x="3051" y="1114"/>
                </a:lnTo>
                <a:lnTo>
                  <a:pt x="3070" y="1085"/>
                </a:lnTo>
                <a:close/>
                <a:moveTo>
                  <a:pt x="875" y="1050"/>
                </a:moveTo>
                <a:lnTo>
                  <a:pt x="839" y="1064"/>
                </a:lnTo>
                <a:lnTo>
                  <a:pt x="802" y="1077"/>
                </a:lnTo>
                <a:lnTo>
                  <a:pt x="769" y="1093"/>
                </a:lnTo>
                <a:lnTo>
                  <a:pt x="736" y="1108"/>
                </a:lnTo>
                <a:lnTo>
                  <a:pt x="707" y="1123"/>
                </a:lnTo>
                <a:lnTo>
                  <a:pt x="680" y="1138"/>
                </a:lnTo>
                <a:lnTo>
                  <a:pt x="656" y="1151"/>
                </a:lnTo>
                <a:lnTo>
                  <a:pt x="634" y="1163"/>
                </a:lnTo>
                <a:lnTo>
                  <a:pt x="618" y="1172"/>
                </a:lnTo>
                <a:lnTo>
                  <a:pt x="605" y="1180"/>
                </a:lnTo>
                <a:lnTo>
                  <a:pt x="597" y="1185"/>
                </a:lnTo>
                <a:lnTo>
                  <a:pt x="594" y="1187"/>
                </a:lnTo>
                <a:lnTo>
                  <a:pt x="590" y="1189"/>
                </a:lnTo>
                <a:lnTo>
                  <a:pt x="585" y="1192"/>
                </a:lnTo>
                <a:lnTo>
                  <a:pt x="570" y="1196"/>
                </a:lnTo>
                <a:lnTo>
                  <a:pt x="558" y="1199"/>
                </a:lnTo>
                <a:lnTo>
                  <a:pt x="544" y="1196"/>
                </a:lnTo>
                <a:lnTo>
                  <a:pt x="533" y="1189"/>
                </a:lnTo>
                <a:lnTo>
                  <a:pt x="524" y="1180"/>
                </a:lnTo>
                <a:lnTo>
                  <a:pt x="508" y="1151"/>
                </a:lnTo>
                <a:lnTo>
                  <a:pt x="498" y="1124"/>
                </a:lnTo>
                <a:lnTo>
                  <a:pt x="474" y="1155"/>
                </a:lnTo>
                <a:lnTo>
                  <a:pt x="451" y="1186"/>
                </a:lnTo>
                <a:lnTo>
                  <a:pt x="431" y="1218"/>
                </a:lnTo>
                <a:lnTo>
                  <a:pt x="411" y="1248"/>
                </a:lnTo>
                <a:lnTo>
                  <a:pt x="394" y="1276"/>
                </a:lnTo>
                <a:lnTo>
                  <a:pt x="378" y="1303"/>
                </a:lnTo>
                <a:lnTo>
                  <a:pt x="365" y="1328"/>
                </a:lnTo>
                <a:lnTo>
                  <a:pt x="353" y="1348"/>
                </a:lnTo>
                <a:lnTo>
                  <a:pt x="345" y="1366"/>
                </a:lnTo>
                <a:lnTo>
                  <a:pt x="339" y="1379"/>
                </a:lnTo>
                <a:lnTo>
                  <a:pt x="334" y="1388"/>
                </a:lnTo>
                <a:lnTo>
                  <a:pt x="333" y="1391"/>
                </a:lnTo>
                <a:lnTo>
                  <a:pt x="324" y="1403"/>
                </a:lnTo>
                <a:lnTo>
                  <a:pt x="313" y="1411"/>
                </a:lnTo>
                <a:lnTo>
                  <a:pt x="299" y="1415"/>
                </a:lnTo>
                <a:lnTo>
                  <a:pt x="285" y="1412"/>
                </a:lnTo>
                <a:lnTo>
                  <a:pt x="263" y="1406"/>
                </a:lnTo>
                <a:lnTo>
                  <a:pt x="259" y="1404"/>
                </a:lnTo>
                <a:lnTo>
                  <a:pt x="256" y="1402"/>
                </a:lnTo>
                <a:lnTo>
                  <a:pt x="227" y="1385"/>
                </a:lnTo>
                <a:lnTo>
                  <a:pt x="206" y="1368"/>
                </a:lnTo>
                <a:lnTo>
                  <a:pt x="199" y="1409"/>
                </a:lnTo>
                <a:lnTo>
                  <a:pt x="195" y="1450"/>
                </a:lnTo>
                <a:lnTo>
                  <a:pt x="192" y="1489"/>
                </a:lnTo>
                <a:lnTo>
                  <a:pt x="191" y="1526"/>
                </a:lnTo>
                <a:lnTo>
                  <a:pt x="191" y="1559"/>
                </a:lnTo>
                <a:lnTo>
                  <a:pt x="191" y="1589"/>
                </a:lnTo>
                <a:lnTo>
                  <a:pt x="191" y="1613"/>
                </a:lnTo>
                <a:lnTo>
                  <a:pt x="192" y="1632"/>
                </a:lnTo>
                <a:lnTo>
                  <a:pt x="193" y="1643"/>
                </a:lnTo>
                <a:lnTo>
                  <a:pt x="193" y="1648"/>
                </a:lnTo>
                <a:lnTo>
                  <a:pt x="193" y="1653"/>
                </a:lnTo>
                <a:lnTo>
                  <a:pt x="193" y="1661"/>
                </a:lnTo>
                <a:lnTo>
                  <a:pt x="191" y="1672"/>
                </a:lnTo>
                <a:lnTo>
                  <a:pt x="186" y="1682"/>
                </a:lnTo>
                <a:lnTo>
                  <a:pt x="178" y="1690"/>
                </a:lnTo>
                <a:lnTo>
                  <a:pt x="168" y="1696"/>
                </a:lnTo>
                <a:lnTo>
                  <a:pt x="157" y="1699"/>
                </a:lnTo>
                <a:lnTo>
                  <a:pt x="145" y="1698"/>
                </a:lnTo>
                <a:lnTo>
                  <a:pt x="115" y="1690"/>
                </a:lnTo>
                <a:lnTo>
                  <a:pt x="89" y="1681"/>
                </a:lnTo>
                <a:lnTo>
                  <a:pt x="97" y="1725"/>
                </a:lnTo>
                <a:lnTo>
                  <a:pt x="106" y="1769"/>
                </a:lnTo>
                <a:lnTo>
                  <a:pt x="117" y="1813"/>
                </a:lnTo>
                <a:lnTo>
                  <a:pt x="128" y="1854"/>
                </a:lnTo>
                <a:lnTo>
                  <a:pt x="141" y="1893"/>
                </a:lnTo>
                <a:lnTo>
                  <a:pt x="152" y="1927"/>
                </a:lnTo>
                <a:lnTo>
                  <a:pt x="163" y="1957"/>
                </a:lnTo>
                <a:lnTo>
                  <a:pt x="172" y="1982"/>
                </a:lnTo>
                <a:lnTo>
                  <a:pt x="195" y="1973"/>
                </a:lnTo>
                <a:lnTo>
                  <a:pt x="222" y="1968"/>
                </a:lnTo>
                <a:lnTo>
                  <a:pt x="249" y="1966"/>
                </a:lnTo>
                <a:lnTo>
                  <a:pt x="261" y="1967"/>
                </a:lnTo>
                <a:lnTo>
                  <a:pt x="274" y="1968"/>
                </a:lnTo>
                <a:lnTo>
                  <a:pt x="274" y="1901"/>
                </a:lnTo>
                <a:lnTo>
                  <a:pt x="276" y="1854"/>
                </a:lnTo>
                <a:lnTo>
                  <a:pt x="285" y="1807"/>
                </a:lnTo>
                <a:lnTo>
                  <a:pt x="301" y="1762"/>
                </a:lnTo>
                <a:lnTo>
                  <a:pt x="322" y="1720"/>
                </a:lnTo>
                <a:lnTo>
                  <a:pt x="327" y="1709"/>
                </a:lnTo>
                <a:lnTo>
                  <a:pt x="336" y="1698"/>
                </a:lnTo>
                <a:lnTo>
                  <a:pt x="349" y="1691"/>
                </a:lnTo>
                <a:lnTo>
                  <a:pt x="363" y="1688"/>
                </a:lnTo>
                <a:lnTo>
                  <a:pt x="376" y="1691"/>
                </a:lnTo>
                <a:lnTo>
                  <a:pt x="380" y="1693"/>
                </a:lnTo>
                <a:lnTo>
                  <a:pt x="389" y="1695"/>
                </a:lnTo>
                <a:lnTo>
                  <a:pt x="405" y="1699"/>
                </a:lnTo>
                <a:lnTo>
                  <a:pt x="426" y="1705"/>
                </a:lnTo>
                <a:lnTo>
                  <a:pt x="452" y="1712"/>
                </a:lnTo>
                <a:lnTo>
                  <a:pt x="485" y="1719"/>
                </a:lnTo>
                <a:lnTo>
                  <a:pt x="523" y="1726"/>
                </a:lnTo>
                <a:lnTo>
                  <a:pt x="567" y="1733"/>
                </a:lnTo>
                <a:lnTo>
                  <a:pt x="616" y="1738"/>
                </a:lnTo>
                <a:lnTo>
                  <a:pt x="670" y="1744"/>
                </a:lnTo>
                <a:lnTo>
                  <a:pt x="731" y="1749"/>
                </a:lnTo>
                <a:lnTo>
                  <a:pt x="795" y="1751"/>
                </a:lnTo>
                <a:lnTo>
                  <a:pt x="866" y="1752"/>
                </a:lnTo>
                <a:lnTo>
                  <a:pt x="941" y="1751"/>
                </a:lnTo>
                <a:lnTo>
                  <a:pt x="1022" y="1746"/>
                </a:lnTo>
                <a:lnTo>
                  <a:pt x="1107" y="1740"/>
                </a:lnTo>
                <a:lnTo>
                  <a:pt x="1198" y="1730"/>
                </a:lnTo>
                <a:lnTo>
                  <a:pt x="1292" y="1717"/>
                </a:lnTo>
                <a:lnTo>
                  <a:pt x="1392" y="1699"/>
                </a:lnTo>
                <a:lnTo>
                  <a:pt x="1401" y="1697"/>
                </a:lnTo>
                <a:lnTo>
                  <a:pt x="1414" y="1697"/>
                </a:lnTo>
                <a:lnTo>
                  <a:pt x="1426" y="1702"/>
                </a:lnTo>
                <a:lnTo>
                  <a:pt x="1436" y="1710"/>
                </a:lnTo>
                <a:lnTo>
                  <a:pt x="1443" y="1720"/>
                </a:lnTo>
                <a:lnTo>
                  <a:pt x="1460" y="1753"/>
                </a:lnTo>
                <a:lnTo>
                  <a:pt x="1473" y="1788"/>
                </a:lnTo>
                <a:lnTo>
                  <a:pt x="1482" y="1824"/>
                </a:lnTo>
                <a:lnTo>
                  <a:pt x="1494" y="1805"/>
                </a:lnTo>
                <a:lnTo>
                  <a:pt x="1506" y="1789"/>
                </a:lnTo>
                <a:lnTo>
                  <a:pt x="1516" y="1776"/>
                </a:lnTo>
                <a:lnTo>
                  <a:pt x="1524" y="1766"/>
                </a:lnTo>
                <a:lnTo>
                  <a:pt x="1530" y="1759"/>
                </a:lnTo>
                <a:lnTo>
                  <a:pt x="1532" y="1756"/>
                </a:lnTo>
                <a:lnTo>
                  <a:pt x="1541" y="1749"/>
                </a:lnTo>
                <a:lnTo>
                  <a:pt x="1550" y="1744"/>
                </a:lnTo>
                <a:lnTo>
                  <a:pt x="1561" y="1742"/>
                </a:lnTo>
                <a:lnTo>
                  <a:pt x="1594" y="1743"/>
                </a:lnTo>
                <a:lnTo>
                  <a:pt x="1623" y="1748"/>
                </a:lnTo>
                <a:lnTo>
                  <a:pt x="1608" y="1711"/>
                </a:lnTo>
                <a:lnTo>
                  <a:pt x="1592" y="1674"/>
                </a:lnTo>
                <a:lnTo>
                  <a:pt x="1576" y="1640"/>
                </a:lnTo>
                <a:lnTo>
                  <a:pt x="1560" y="1607"/>
                </a:lnTo>
                <a:lnTo>
                  <a:pt x="1544" y="1577"/>
                </a:lnTo>
                <a:lnTo>
                  <a:pt x="1528" y="1550"/>
                </a:lnTo>
                <a:lnTo>
                  <a:pt x="1515" y="1526"/>
                </a:lnTo>
                <a:lnTo>
                  <a:pt x="1503" y="1505"/>
                </a:lnTo>
                <a:lnTo>
                  <a:pt x="1493" y="1489"/>
                </a:lnTo>
                <a:lnTo>
                  <a:pt x="1485" y="1476"/>
                </a:lnTo>
                <a:lnTo>
                  <a:pt x="1474" y="1466"/>
                </a:lnTo>
                <a:lnTo>
                  <a:pt x="1468" y="1451"/>
                </a:lnTo>
                <a:lnTo>
                  <a:pt x="1468" y="1438"/>
                </a:lnTo>
                <a:lnTo>
                  <a:pt x="1472" y="1426"/>
                </a:lnTo>
                <a:lnTo>
                  <a:pt x="1480" y="1415"/>
                </a:lnTo>
                <a:lnTo>
                  <a:pt x="1505" y="1393"/>
                </a:lnTo>
                <a:lnTo>
                  <a:pt x="1528" y="1377"/>
                </a:lnTo>
                <a:lnTo>
                  <a:pt x="1492" y="1360"/>
                </a:lnTo>
                <a:lnTo>
                  <a:pt x="1457" y="1345"/>
                </a:lnTo>
                <a:lnTo>
                  <a:pt x="1423" y="1331"/>
                </a:lnTo>
                <a:lnTo>
                  <a:pt x="1390" y="1319"/>
                </a:lnTo>
                <a:lnTo>
                  <a:pt x="1358" y="1308"/>
                </a:lnTo>
                <a:lnTo>
                  <a:pt x="1328" y="1299"/>
                </a:lnTo>
                <a:lnTo>
                  <a:pt x="1302" y="1291"/>
                </a:lnTo>
                <a:lnTo>
                  <a:pt x="1280" y="1284"/>
                </a:lnTo>
                <a:lnTo>
                  <a:pt x="1260" y="1280"/>
                </a:lnTo>
                <a:lnTo>
                  <a:pt x="1245" y="1275"/>
                </a:lnTo>
                <a:lnTo>
                  <a:pt x="1236" y="1273"/>
                </a:lnTo>
                <a:lnTo>
                  <a:pt x="1233" y="1273"/>
                </a:lnTo>
                <a:lnTo>
                  <a:pt x="1223" y="1268"/>
                </a:lnTo>
                <a:lnTo>
                  <a:pt x="1215" y="1263"/>
                </a:lnTo>
                <a:lnTo>
                  <a:pt x="1208" y="1255"/>
                </a:lnTo>
                <a:lnTo>
                  <a:pt x="1202" y="1239"/>
                </a:lnTo>
                <a:lnTo>
                  <a:pt x="1203" y="1223"/>
                </a:lnTo>
                <a:lnTo>
                  <a:pt x="1207" y="1209"/>
                </a:lnTo>
                <a:lnTo>
                  <a:pt x="1210" y="1201"/>
                </a:lnTo>
                <a:lnTo>
                  <a:pt x="1226" y="1172"/>
                </a:lnTo>
                <a:lnTo>
                  <a:pt x="1243" y="1149"/>
                </a:lnTo>
                <a:lnTo>
                  <a:pt x="1200" y="1145"/>
                </a:lnTo>
                <a:lnTo>
                  <a:pt x="1158" y="1141"/>
                </a:lnTo>
                <a:lnTo>
                  <a:pt x="1117" y="1140"/>
                </a:lnTo>
                <a:lnTo>
                  <a:pt x="1078" y="1139"/>
                </a:lnTo>
                <a:lnTo>
                  <a:pt x="1042" y="1140"/>
                </a:lnTo>
                <a:lnTo>
                  <a:pt x="1010" y="1141"/>
                </a:lnTo>
                <a:lnTo>
                  <a:pt x="983" y="1143"/>
                </a:lnTo>
                <a:lnTo>
                  <a:pt x="960" y="1144"/>
                </a:lnTo>
                <a:lnTo>
                  <a:pt x="943" y="1145"/>
                </a:lnTo>
                <a:lnTo>
                  <a:pt x="934" y="1146"/>
                </a:lnTo>
                <a:lnTo>
                  <a:pt x="917" y="1151"/>
                </a:lnTo>
                <a:lnTo>
                  <a:pt x="906" y="1152"/>
                </a:lnTo>
                <a:lnTo>
                  <a:pt x="894" y="1149"/>
                </a:lnTo>
                <a:lnTo>
                  <a:pt x="883" y="1143"/>
                </a:lnTo>
                <a:lnTo>
                  <a:pt x="875" y="1135"/>
                </a:lnTo>
                <a:lnTo>
                  <a:pt x="869" y="1123"/>
                </a:lnTo>
                <a:lnTo>
                  <a:pt x="868" y="1111"/>
                </a:lnTo>
                <a:lnTo>
                  <a:pt x="869" y="1078"/>
                </a:lnTo>
                <a:lnTo>
                  <a:pt x="875" y="1050"/>
                </a:lnTo>
                <a:close/>
                <a:moveTo>
                  <a:pt x="2875" y="1034"/>
                </a:moveTo>
                <a:lnTo>
                  <a:pt x="2803" y="1038"/>
                </a:lnTo>
                <a:lnTo>
                  <a:pt x="2734" y="1049"/>
                </a:lnTo>
                <a:lnTo>
                  <a:pt x="2667" y="1064"/>
                </a:lnTo>
                <a:lnTo>
                  <a:pt x="2603" y="1084"/>
                </a:lnTo>
                <a:lnTo>
                  <a:pt x="2542" y="1109"/>
                </a:lnTo>
                <a:lnTo>
                  <a:pt x="2484" y="1140"/>
                </a:lnTo>
                <a:lnTo>
                  <a:pt x="2431" y="1176"/>
                </a:lnTo>
                <a:lnTo>
                  <a:pt x="2380" y="1215"/>
                </a:lnTo>
                <a:lnTo>
                  <a:pt x="2333" y="1259"/>
                </a:lnTo>
                <a:lnTo>
                  <a:pt x="2291" y="1306"/>
                </a:lnTo>
                <a:lnTo>
                  <a:pt x="2252" y="1358"/>
                </a:lnTo>
                <a:lnTo>
                  <a:pt x="2219" y="1412"/>
                </a:lnTo>
                <a:lnTo>
                  <a:pt x="2190" y="1471"/>
                </a:lnTo>
                <a:lnTo>
                  <a:pt x="2223" y="1430"/>
                </a:lnTo>
                <a:lnTo>
                  <a:pt x="2261" y="1386"/>
                </a:lnTo>
                <a:lnTo>
                  <a:pt x="2303" y="1342"/>
                </a:lnTo>
                <a:lnTo>
                  <a:pt x="2352" y="1297"/>
                </a:lnTo>
                <a:lnTo>
                  <a:pt x="2406" y="1252"/>
                </a:lnTo>
                <a:lnTo>
                  <a:pt x="2465" y="1210"/>
                </a:lnTo>
                <a:lnTo>
                  <a:pt x="2528" y="1169"/>
                </a:lnTo>
                <a:lnTo>
                  <a:pt x="2601" y="1130"/>
                </a:lnTo>
                <a:lnTo>
                  <a:pt x="2673" y="1098"/>
                </a:lnTo>
                <a:lnTo>
                  <a:pt x="2743" y="1072"/>
                </a:lnTo>
                <a:lnTo>
                  <a:pt x="2810" y="1051"/>
                </a:lnTo>
                <a:lnTo>
                  <a:pt x="2875" y="1034"/>
                </a:lnTo>
                <a:close/>
                <a:moveTo>
                  <a:pt x="1974" y="1009"/>
                </a:moveTo>
                <a:lnTo>
                  <a:pt x="1990" y="1010"/>
                </a:lnTo>
                <a:lnTo>
                  <a:pt x="2003" y="1017"/>
                </a:lnTo>
                <a:lnTo>
                  <a:pt x="2014" y="1028"/>
                </a:lnTo>
                <a:lnTo>
                  <a:pt x="2019" y="1043"/>
                </a:lnTo>
                <a:lnTo>
                  <a:pt x="2018" y="1059"/>
                </a:lnTo>
                <a:lnTo>
                  <a:pt x="2011" y="1073"/>
                </a:lnTo>
                <a:lnTo>
                  <a:pt x="2000" y="1083"/>
                </a:lnTo>
                <a:lnTo>
                  <a:pt x="1985" y="1089"/>
                </a:lnTo>
                <a:lnTo>
                  <a:pt x="1690" y="1129"/>
                </a:lnTo>
                <a:lnTo>
                  <a:pt x="1684" y="1130"/>
                </a:lnTo>
                <a:lnTo>
                  <a:pt x="1670" y="1127"/>
                </a:lnTo>
                <a:lnTo>
                  <a:pt x="1658" y="1120"/>
                </a:lnTo>
                <a:lnTo>
                  <a:pt x="1649" y="1109"/>
                </a:lnTo>
                <a:lnTo>
                  <a:pt x="1644" y="1094"/>
                </a:lnTo>
                <a:lnTo>
                  <a:pt x="1645" y="1078"/>
                </a:lnTo>
                <a:lnTo>
                  <a:pt x="1652" y="1065"/>
                </a:lnTo>
                <a:lnTo>
                  <a:pt x="1664" y="1054"/>
                </a:lnTo>
                <a:lnTo>
                  <a:pt x="1678" y="1050"/>
                </a:lnTo>
                <a:lnTo>
                  <a:pt x="1974" y="1009"/>
                </a:lnTo>
                <a:close/>
                <a:moveTo>
                  <a:pt x="2889" y="954"/>
                </a:moveTo>
                <a:lnTo>
                  <a:pt x="2965" y="957"/>
                </a:lnTo>
                <a:lnTo>
                  <a:pt x="3039" y="968"/>
                </a:lnTo>
                <a:lnTo>
                  <a:pt x="3111" y="985"/>
                </a:lnTo>
                <a:lnTo>
                  <a:pt x="3181" y="1009"/>
                </a:lnTo>
                <a:lnTo>
                  <a:pt x="3248" y="1037"/>
                </a:lnTo>
                <a:lnTo>
                  <a:pt x="3311" y="1073"/>
                </a:lnTo>
                <a:lnTo>
                  <a:pt x="3372" y="1114"/>
                </a:lnTo>
                <a:lnTo>
                  <a:pt x="3428" y="1160"/>
                </a:lnTo>
                <a:lnTo>
                  <a:pt x="3481" y="1210"/>
                </a:lnTo>
                <a:lnTo>
                  <a:pt x="3530" y="1265"/>
                </a:lnTo>
                <a:lnTo>
                  <a:pt x="3573" y="1324"/>
                </a:lnTo>
                <a:lnTo>
                  <a:pt x="3613" y="1387"/>
                </a:lnTo>
                <a:lnTo>
                  <a:pt x="3645" y="1454"/>
                </a:lnTo>
                <a:lnTo>
                  <a:pt x="3674" y="1523"/>
                </a:lnTo>
                <a:lnTo>
                  <a:pt x="3697" y="1595"/>
                </a:lnTo>
                <a:lnTo>
                  <a:pt x="3713" y="1671"/>
                </a:lnTo>
                <a:lnTo>
                  <a:pt x="3723" y="1749"/>
                </a:lnTo>
                <a:lnTo>
                  <a:pt x="3726" y="1829"/>
                </a:lnTo>
                <a:lnTo>
                  <a:pt x="3726" y="1831"/>
                </a:lnTo>
                <a:lnTo>
                  <a:pt x="3730" y="1853"/>
                </a:lnTo>
                <a:lnTo>
                  <a:pt x="3731" y="1874"/>
                </a:lnTo>
                <a:lnTo>
                  <a:pt x="3730" y="1898"/>
                </a:lnTo>
                <a:lnTo>
                  <a:pt x="3726" y="1921"/>
                </a:lnTo>
                <a:lnTo>
                  <a:pt x="3725" y="1982"/>
                </a:lnTo>
                <a:lnTo>
                  <a:pt x="3723" y="2044"/>
                </a:lnTo>
                <a:lnTo>
                  <a:pt x="3720" y="2107"/>
                </a:lnTo>
                <a:lnTo>
                  <a:pt x="3716" y="2168"/>
                </a:lnTo>
                <a:lnTo>
                  <a:pt x="3711" y="2231"/>
                </a:lnTo>
                <a:lnTo>
                  <a:pt x="3705" y="2292"/>
                </a:lnTo>
                <a:lnTo>
                  <a:pt x="3697" y="2351"/>
                </a:lnTo>
                <a:lnTo>
                  <a:pt x="3688" y="2409"/>
                </a:lnTo>
                <a:lnTo>
                  <a:pt x="3676" y="2463"/>
                </a:lnTo>
                <a:lnTo>
                  <a:pt x="3663" y="2515"/>
                </a:lnTo>
                <a:lnTo>
                  <a:pt x="3647" y="2562"/>
                </a:lnTo>
                <a:lnTo>
                  <a:pt x="3628" y="2604"/>
                </a:lnTo>
                <a:lnTo>
                  <a:pt x="3608" y="2642"/>
                </a:lnTo>
                <a:lnTo>
                  <a:pt x="3585" y="2673"/>
                </a:lnTo>
                <a:lnTo>
                  <a:pt x="3576" y="2681"/>
                </a:lnTo>
                <a:lnTo>
                  <a:pt x="3566" y="2685"/>
                </a:lnTo>
                <a:lnTo>
                  <a:pt x="3555" y="2686"/>
                </a:lnTo>
                <a:lnTo>
                  <a:pt x="3555" y="2686"/>
                </a:lnTo>
                <a:lnTo>
                  <a:pt x="3282" y="2681"/>
                </a:lnTo>
                <a:lnTo>
                  <a:pt x="3234" y="2714"/>
                </a:lnTo>
                <a:lnTo>
                  <a:pt x="3183" y="2744"/>
                </a:lnTo>
                <a:lnTo>
                  <a:pt x="3128" y="2769"/>
                </a:lnTo>
                <a:lnTo>
                  <a:pt x="3073" y="2788"/>
                </a:lnTo>
                <a:lnTo>
                  <a:pt x="3014" y="2803"/>
                </a:lnTo>
                <a:lnTo>
                  <a:pt x="2953" y="2812"/>
                </a:lnTo>
                <a:lnTo>
                  <a:pt x="2891" y="2815"/>
                </a:lnTo>
                <a:lnTo>
                  <a:pt x="2868" y="2815"/>
                </a:lnTo>
                <a:lnTo>
                  <a:pt x="2801" y="2811"/>
                </a:lnTo>
                <a:lnTo>
                  <a:pt x="2736" y="2801"/>
                </a:lnTo>
                <a:lnTo>
                  <a:pt x="2674" y="2785"/>
                </a:lnTo>
                <a:lnTo>
                  <a:pt x="2614" y="2762"/>
                </a:lnTo>
                <a:lnTo>
                  <a:pt x="2557" y="2733"/>
                </a:lnTo>
                <a:lnTo>
                  <a:pt x="2503" y="2699"/>
                </a:lnTo>
                <a:lnTo>
                  <a:pt x="2453" y="2661"/>
                </a:lnTo>
                <a:lnTo>
                  <a:pt x="2452" y="2661"/>
                </a:lnTo>
                <a:lnTo>
                  <a:pt x="2452" y="2661"/>
                </a:lnTo>
                <a:lnTo>
                  <a:pt x="2200" y="2654"/>
                </a:lnTo>
                <a:lnTo>
                  <a:pt x="2189" y="2653"/>
                </a:lnTo>
                <a:lnTo>
                  <a:pt x="2178" y="2648"/>
                </a:lnTo>
                <a:lnTo>
                  <a:pt x="2169" y="2640"/>
                </a:lnTo>
                <a:lnTo>
                  <a:pt x="2150" y="2612"/>
                </a:lnTo>
                <a:lnTo>
                  <a:pt x="2132" y="2578"/>
                </a:lnTo>
                <a:lnTo>
                  <a:pt x="2116" y="2538"/>
                </a:lnTo>
                <a:lnTo>
                  <a:pt x="2101" y="2492"/>
                </a:lnTo>
                <a:lnTo>
                  <a:pt x="2089" y="2442"/>
                </a:lnTo>
                <a:lnTo>
                  <a:pt x="2078" y="2385"/>
                </a:lnTo>
                <a:lnTo>
                  <a:pt x="2069" y="2321"/>
                </a:lnTo>
                <a:lnTo>
                  <a:pt x="2061" y="2251"/>
                </a:lnTo>
                <a:lnTo>
                  <a:pt x="2057" y="2175"/>
                </a:lnTo>
                <a:lnTo>
                  <a:pt x="2052" y="2092"/>
                </a:lnTo>
                <a:lnTo>
                  <a:pt x="2050" y="2003"/>
                </a:lnTo>
                <a:lnTo>
                  <a:pt x="2051" y="1999"/>
                </a:lnTo>
                <a:lnTo>
                  <a:pt x="2051" y="1996"/>
                </a:lnTo>
                <a:lnTo>
                  <a:pt x="2052" y="1992"/>
                </a:lnTo>
                <a:lnTo>
                  <a:pt x="2038" y="1966"/>
                </a:lnTo>
                <a:lnTo>
                  <a:pt x="2027" y="1937"/>
                </a:lnTo>
                <a:lnTo>
                  <a:pt x="2020" y="1906"/>
                </a:lnTo>
                <a:lnTo>
                  <a:pt x="2018" y="1874"/>
                </a:lnTo>
                <a:lnTo>
                  <a:pt x="2019" y="1842"/>
                </a:lnTo>
                <a:lnTo>
                  <a:pt x="2024" y="1813"/>
                </a:lnTo>
                <a:lnTo>
                  <a:pt x="2033" y="1785"/>
                </a:lnTo>
                <a:lnTo>
                  <a:pt x="2048" y="1760"/>
                </a:lnTo>
                <a:lnTo>
                  <a:pt x="2052" y="1683"/>
                </a:lnTo>
                <a:lnTo>
                  <a:pt x="2064" y="1610"/>
                </a:lnTo>
                <a:lnTo>
                  <a:pt x="2081" y="1539"/>
                </a:lnTo>
                <a:lnTo>
                  <a:pt x="2103" y="1472"/>
                </a:lnTo>
                <a:lnTo>
                  <a:pt x="2131" y="1408"/>
                </a:lnTo>
                <a:lnTo>
                  <a:pt x="2165" y="1346"/>
                </a:lnTo>
                <a:lnTo>
                  <a:pt x="2202" y="1288"/>
                </a:lnTo>
                <a:lnTo>
                  <a:pt x="2245" y="1234"/>
                </a:lnTo>
                <a:lnTo>
                  <a:pt x="2293" y="1184"/>
                </a:lnTo>
                <a:lnTo>
                  <a:pt x="2345" y="1138"/>
                </a:lnTo>
                <a:lnTo>
                  <a:pt x="2402" y="1097"/>
                </a:lnTo>
                <a:lnTo>
                  <a:pt x="2461" y="1060"/>
                </a:lnTo>
                <a:lnTo>
                  <a:pt x="2525" y="1028"/>
                </a:lnTo>
                <a:lnTo>
                  <a:pt x="2592" y="1002"/>
                </a:lnTo>
                <a:lnTo>
                  <a:pt x="2663" y="981"/>
                </a:lnTo>
                <a:lnTo>
                  <a:pt x="2735" y="966"/>
                </a:lnTo>
                <a:lnTo>
                  <a:pt x="2810" y="956"/>
                </a:lnTo>
                <a:lnTo>
                  <a:pt x="2889" y="954"/>
                </a:lnTo>
                <a:close/>
                <a:moveTo>
                  <a:pt x="969" y="942"/>
                </a:moveTo>
                <a:lnTo>
                  <a:pt x="983" y="947"/>
                </a:lnTo>
                <a:lnTo>
                  <a:pt x="994" y="956"/>
                </a:lnTo>
                <a:lnTo>
                  <a:pt x="1001" y="970"/>
                </a:lnTo>
                <a:lnTo>
                  <a:pt x="1003" y="984"/>
                </a:lnTo>
                <a:lnTo>
                  <a:pt x="1000" y="997"/>
                </a:lnTo>
                <a:lnTo>
                  <a:pt x="993" y="1010"/>
                </a:lnTo>
                <a:lnTo>
                  <a:pt x="981" y="1019"/>
                </a:lnTo>
                <a:lnTo>
                  <a:pt x="980" y="1020"/>
                </a:lnTo>
                <a:lnTo>
                  <a:pt x="974" y="1025"/>
                </a:lnTo>
                <a:lnTo>
                  <a:pt x="967" y="1033"/>
                </a:lnTo>
                <a:lnTo>
                  <a:pt x="960" y="1045"/>
                </a:lnTo>
                <a:lnTo>
                  <a:pt x="953" y="1064"/>
                </a:lnTo>
                <a:lnTo>
                  <a:pt x="982" y="1061"/>
                </a:lnTo>
                <a:lnTo>
                  <a:pt x="1017" y="1060"/>
                </a:lnTo>
                <a:lnTo>
                  <a:pt x="1057" y="1059"/>
                </a:lnTo>
                <a:lnTo>
                  <a:pt x="1102" y="1059"/>
                </a:lnTo>
                <a:lnTo>
                  <a:pt x="1152" y="1061"/>
                </a:lnTo>
                <a:lnTo>
                  <a:pt x="1203" y="1065"/>
                </a:lnTo>
                <a:lnTo>
                  <a:pt x="1257" y="1070"/>
                </a:lnTo>
                <a:lnTo>
                  <a:pt x="1310" y="1078"/>
                </a:lnTo>
                <a:lnTo>
                  <a:pt x="1363" y="1090"/>
                </a:lnTo>
                <a:lnTo>
                  <a:pt x="1376" y="1096"/>
                </a:lnTo>
                <a:lnTo>
                  <a:pt x="1385" y="1106"/>
                </a:lnTo>
                <a:lnTo>
                  <a:pt x="1391" y="1120"/>
                </a:lnTo>
                <a:lnTo>
                  <a:pt x="1392" y="1135"/>
                </a:lnTo>
                <a:lnTo>
                  <a:pt x="1388" y="1148"/>
                </a:lnTo>
                <a:lnTo>
                  <a:pt x="1380" y="1160"/>
                </a:lnTo>
                <a:lnTo>
                  <a:pt x="1367" y="1167"/>
                </a:lnTo>
                <a:lnTo>
                  <a:pt x="1352" y="1169"/>
                </a:lnTo>
                <a:lnTo>
                  <a:pt x="1349" y="1170"/>
                </a:lnTo>
                <a:lnTo>
                  <a:pt x="1341" y="1172"/>
                </a:lnTo>
                <a:lnTo>
                  <a:pt x="1330" y="1178"/>
                </a:lnTo>
                <a:lnTo>
                  <a:pt x="1316" y="1189"/>
                </a:lnTo>
                <a:lnTo>
                  <a:pt x="1300" y="1207"/>
                </a:lnTo>
                <a:lnTo>
                  <a:pt x="1328" y="1215"/>
                </a:lnTo>
                <a:lnTo>
                  <a:pt x="1363" y="1225"/>
                </a:lnTo>
                <a:lnTo>
                  <a:pt x="1401" y="1237"/>
                </a:lnTo>
                <a:lnTo>
                  <a:pt x="1442" y="1252"/>
                </a:lnTo>
                <a:lnTo>
                  <a:pt x="1485" y="1269"/>
                </a:lnTo>
                <a:lnTo>
                  <a:pt x="1530" y="1289"/>
                </a:lnTo>
                <a:lnTo>
                  <a:pt x="1574" y="1310"/>
                </a:lnTo>
                <a:lnTo>
                  <a:pt x="1617" y="1334"/>
                </a:lnTo>
                <a:lnTo>
                  <a:pt x="1659" y="1360"/>
                </a:lnTo>
                <a:lnTo>
                  <a:pt x="1670" y="1369"/>
                </a:lnTo>
                <a:lnTo>
                  <a:pt x="1676" y="1383"/>
                </a:lnTo>
                <a:lnTo>
                  <a:pt x="1677" y="1396"/>
                </a:lnTo>
                <a:lnTo>
                  <a:pt x="1674" y="1411"/>
                </a:lnTo>
                <a:lnTo>
                  <a:pt x="1665" y="1423"/>
                </a:lnTo>
                <a:lnTo>
                  <a:pt x="1653" y="1430"/>
                </a:lnTo>
                <a:lnTo>
                  <a:pt x="1639" y="1433"/>
                </a:lnTo>
                <a:lnTo>
                  <a:pt x="1625" y="1431"/>
                </a:lnTo>
                <a:lnTo>
                  <a:pt x="1623" y="1431"/>
                </a:lnTo>
                <a:lnTo>
                  <a:pt x="1617" y="1431"/>
                </a:lnTo>
                <a:lnTo>
                  <a:pt x="1607" y="1431"/>
                </a:lnTo>
                <a:lnTo>
                  <a:pt x="1595" y="1434"/>
                </a:lnTo>
                <a:lnTo>
                  <a:pt x="1580" y="1440"/>
                </a:lnTo>
                <a:lnTo>
                  <a:pt x="1563" y="1450"/>
                </a:lnTo>
                <a:lnTo>
                  <a:pt x="1576" y="1471"/>
                </a:lnTo>
                <a:lnTo>
                  <a:pt x="1591" y="1497"/>
                </a:lnTo>
                <a:lnTo>
                  <a:pt x="1609" y="1529"/>
                </a:lnTo>
                <a:lnTo>
                  <a:pt x="1627" y="1563"/>
                </a:lnTo>
                <a:lnTo>
                  <a:pt x="1647" y="1602"/>
                </a:lnTo>
                <a:lnTo>
                  <a:pt x="1666" y="1643"/>
                </a:lnTo>
                <a:lnTo>
                  <a:pt x="1684" y="1687"/>
                </a:lnTo>
                <a:lnTo>
                  <a:pt x="1702" y="1733"/>
                </a:lnTo>
                <a:lnTo>
                  <a:pt x="1717" y="1780"/>
                </a:lnTo>
                <a:lnTo>
                  <a:pt x="1730" y="1826"/>
                </a:lnTo>
                <a:lnTo>
                  <a:pt x="1731" y="1841"/>
                </a:lnTo>
                <a:lnTo>
                  <a:pt x="1726" y="1855"/>
                </a:lnTo>
                <a:lnTo>
                  <a:pt x="1717" y="1865"/>
                </a:lnTo>
                <a:lnTo>
                  <a:pt x="1705" y="1873"/>
                </a:lnTo>
                <a:lnTo>
                  <a:pt x="1691" y="1876"/>
                </a:lnTo>
                <a:lnTo>
                  <a:pt x="1677" y="1873"/>
                </a:lnTo>
                <a:lnTo>
                  <a:pt x="1665" y="1865"/>
                </a:lnTo>
                <a:lnTo>
                  <a:pt x="1656" y="1854"/>
                </a:lnTo>
                <a:lnTo>
                  <a:pt x="1655" y="1853"/>
                </a:lnTo>
                <a:lnTo>
                  <a:pt x="1651" y="1848"/>
                </a:lnTo>
                <a:lnTo>
                  <a:pt x="1644" y="1842"/>
                </a:lnTo>
                <a:lnTo>
                  <a:pt x="1634" y="1837"/>
                </a:lnTo>
                <a:lnTo>
                  <a:pt x="1620" y="1831"/>
                </a:lnTo>
                <a:lnTo>
                  <a:pt x="1602" y="1825"/>
                </a:lnTo>
                <a:lnTo>
                  <a:pt x="1581" y="1823"/>
                </a:lnTo>
                <a:lnTo>
                  <a:pt x="1569" y="1838"/>
                </a:lnTo>
                <a:lnTo>
                  <a:pt x="1556" y="1858"/>
                </a:lnTo>
                <a:lnTo>
                  <a:pt x="1541" y="1881"/>
                </a:lnTo>
                <a:lnTo>
                  <a:pt x="1526" y="1908"/>
                </a:lnTo>
                <a:lnTo>
                  <a:pt x="1513" y="1937"/>
                </a:lnTo>
                <a:lnTo>
                  <a:pt x="1501" y="1967"/>
                </a:lnTo>
                <a:lnTo>
                  <a:pt x="1509" y="1967"/>
                </a:lnTo>
                <a:lnTo>
                  <a:pt x="1517" y="1966"/>
                </a:lnTo>
                <a:lnTo>
                  <a:pt x="1553" y="1969"/>
                </a:lnTo>
                <a:lnTo>
                  <a:pt x="1588" y="1979"/>
                </a:lnTo>
                <a:lnTo>
                  <a:pt x="1619" y="1995"/>
                </a:lnTo>
                <a:lnTo>
                  <a:pt x="1649" y="2014"/>
                </a:lnTo>
                <a:lnTo>
                  <a:pt x="1673" y="2039"/>
                </a:lnTo>
                <a:lnTo>
                  <a:pt x="1693" y="2068"/>
                </a:lnTo>
                <a:lnTo>
                  <a:pt x="1708" y="2100"/>
                </a:lnTo>
                <a:lnTo>
                  <a:pt x="1718" y="2135"/>
                </a:lnTo>
                <a:lnTo>
                  <a:pt x="1722" y="2172"/>
                </a:lnTo>
                <a:lnTo>
                  <a:pt x="1718" y="2208"/>
                </a:lnTo>
                <a:lnTo>
                  <a:pt x="1708" y="2244"/>
                </a:lnTo>
                <a:lnTo>
                  <a:pt x="1693" y="2276"/>
                </a:lnTo>
                <a:lnTo>
                  <a:pt x="1673" y="2304"/>
                </a:lnTo>
                <a:lnTo>
                  <a:pt x="1649" y="2330"/>
                </a:lnTo>
                <a:lnTo>
                  <a:pt x="1619" y="2350"/>
                </a:lnTo>
                <a:lnTo>
                  <a:pt x="1588" y="2365"/>
                </a:lnTo>
                <a:lnTo>
                  <a:pt x="1553" y="2374"/>
                </a:lnTo>
                <a:lnTo>
                  <a:pt x="1517" y="2378"/>
                </a:lnTo>
                <a:lnTo>
                  <a:pt x="1497" y="2377"/>
                </a:lnTo>
                <a:lnTo>
                  <a:pt x="1478" y="2374"/>
                </a:lnTo>
                <a:lnTo>
                  <a:pt x="1463" y="2433"/>
                </a:lnTo>
                <a:lnTo>
                  <a:pt x="1441" y="2489"/>
                </a:lnTo>
                <a:lnTo>
                  <a:pt x="1414" y="2541"/>
                </a:lnTo>
                <a:lnTo>
                  <a:pt x="1382" y="2590"/>
                </a:lnTo>
                <a:lnTo>
                  <a:pt x="1344" y="2636"/>
                </a:lnTo>
                <a:lnTo>
                  <a:pt x="1303" y="2677"/>
                </a:lnTo>
                <a:lnTo>
                  <a:pt x="1258" y="2715"/>
                </a:lnTo>
                <a:lnTo>
                  <a:pt x="1209" y="2747"/>
                </a:lnTo>
                <a:lnTo>
                  <a:pt x="1157" y="2775"/>
                </a:lnTo>
                <a:lnTo>
                  <a:pt x="1101" y="2797"/>
                </a:lnTo>
                <a:lnTo>
                  <a:pt x="1043" y="2813"/>
                </a:lnTo>
                <a:lnTo>
                  <a:pt x="983" y="2823"/>
                </a:lnTo>
                <a:lnTo>
                  <a:pt x="922" y="2826"/>
                </a:lnTo>
                <a:lnTo>
                  <a:pt x="844" y="2826"/>
                </a:lnTo>
                <a:lnTo>
                  <a:pt x="782" y="2823"/>
                </a:lnTo>
                <a:lnTo>
                  <a:pt x="722" y="2813"/>
                </a:lnTo>
                <a:lnTo>
                  <a:pt x="664" y="2797"/>
                </a:lnTo>
                <a:lnTo>
                  <a:pt x="608" y="2775"/>
                </a:lnTo>
                <a:lnTo>
                  <a:pt x="556" y="2747"/>
                </a:lnTo>
                <a:lnTo>
                  <a:pt x="507" y="2715"/>
                </a:lnTo>
                <a:lnTo>
                  <a:pt x="461" y="2677"/>
                </a:lnTo>
                <a:lnTo>
                  <a:pt x="420" y="2636"/>
                </a:lnTo>
                <a:lnTo>
                  <a:pt x="383" y="2590"/>
                </a:lnTo>
                <a:lnTo>
                  <a:pt x="351" y="2541"/>
                </a:lnTo>
                <a:lnTo>
                  <a:pt x="324" y="2489"/>
                </a:lnTo>
                <a:lnTo>
                  <a:pt x="302" y="2433"/>
                </a:lnTo>
                <a:lnTo>
                  <a:pt x="286" y="2374"/>
                </a:lnTo>
                <a:lnTo>
                  <a:pt x="268" y="2377"/>
                </a:lnTo>
                <a:lnTo>
                  <a:pt x="249" y="2378"/>
                </a:lnTo>
                <a:lnTo>
                  <a:pt x="211" y="2374"/>
                </a:lnTo>
                <a:lnTo>
                  <a:pt x="177" y="2365"/>
                </a:lnTo>
                <a:lnTo>
                  <a:pt x="145" y="2350"/>
                </a:lnTo>
                <a:lnTo>
                  <a:pt x="117" y="2330"/>
                </a:lnTo>
                <a:lnTo>
                  <a:pt x="92" y="2304"/>
                </a:lnTo>
                <a:lnTo>
                  <a:pt x="72" y="2276"/>
                </a:lnTo>
                <a:lnTo>
                  <a:pt x="57" y="2244"/>
                </a:lnTo>
                <a:lnTo>
                  <a:pt x="47" y="2208"/>
                </a:lnTo>
                <a:lnTo>
                  <a:pt x="43" y="2172"/>
                </a:lnTo>
                <a:lnTo>
                  <a:pt x="47" y="2139"/>
                </a:lnTo>
                <a:lnTo>
                  <a:pt x="55" y="2108"/>
                </a:lnTo>
                <a:lnTo>
                  <a:pt x="66" y="2078"/>
                </a:lnTo>
                <a:lnTo>
                  <a:pt x="83" y="2052"/>
                </a:lnTo>
                <a:lnTo>
                  <a:pt x="103" y="2028"/>
                </a:lnTo>
                <a:lnTo>
                  <a:pt x="97" y="2011"/>
                </a:lnTo>
                <a:lnTo>
                  <a:pt x="89" y="1990"/>
                </a:lnTo>
                <a:lnTo>
                  <a:pt x="80" y="1964"/>
                </a:lnTo>
                <a:lnTo>
                  <a:pt x="69" y="1933"/>
                </a:lnTo>
                <a:lnTo>
                  <a:pt x="59" y="1900"/>
                </a:lnTo>
                <a:lnTo>
                  <a:pt x="49" y="1864"/>
                </a:lnTo>
                <a:lnTo>
                  <a:pt x="38" y="1825"/>
                </a:lnTo>
                <a:lnTo>
                  <a:pt x="27" y="1785"/>
                </a:lnTo>
                <a:lnTo>
                  <a:pt x="19" y="1745"/>
                </a:lnTo>
                <a:lnTo>
                  <a:pt x="11" y="1704"/>
                </a:lnTo>
                <a:lnTo>
                  <a:pt x="6" y="1663"/>
                </a:lnTo>
                <a:lnTo>
                  <a:pt x="1" y="1623"/>
                </a:lnTo>
                <a:lnTo>
                  <a:pt x="0" y="1585"/>
                </a:lnTo>
                <a:lnTo>
                  <a:pt x="2" y="1570"/>
                </a:lnTo>
                <a:lnTo>
                  <a:pt x="10" y="1559"/>
                </a:lnTo>
                <a:lnTo>
                  <a:pt x="20" y="1550"/>
                </a:lnTo>
                <a:lnTo>
                  <a:pt x="34" y="1545"/>
                </a:lnTo>
                <a:lnTo>
                  <a:pt x="49" y="1546"/>
                </a:lnTo>
                <a:lnTo>
                  <a:pt x="61" y="1551"/>
                </a:lnTo>
                <a:lnTo>
                  <a:pt x="72" y="1561"/>
                </a:lnTo>
                <a:lnTo>
                  <a:pt x="78" y="1574"/>
                </a:lnTo>
                <a:lnTo>
                  <a:pt x="80" y="1577"/>
                </a:lnTo>
                <a:lnTo>
                  <a:pt x="85" y="1584"/>
                </a:lnTo>
                <a:lnTo>
                  <a:pt x="94" y="1593"/>
                </a:lnTo>
                <a:lnTo>
                  <a:pt x="111" y="1603"/>
                </a:lnTo>
                <a:lnTo>
                  <a:pt x="110" y="1570"/>
                </a:lnTo>
                <a:lnTo>
                  <a:pt x="110" y="1533"/>
                </a:lnTo>
                <a:lnTo>
                  <a:pt x="113" y="1490"/>
                </a:lnTo>
                <a:lnTo>
                  <a:pt x="115" y="1444"/>
                </a:lnTo>
                <a:lnTo>
                  <a:pt x="120" y="1396"/>
                </a:lnTo>
                <a:lnTo>
                  <a:pt x="127" y="1347"/>
                </a:lnTo>
                <a:lnTo>
                  <a:pt x="138" y="1298"/>
                </a:lnTo>
                <a:lnTo>
                  <a:pt x="151" y="1250"/>
                </a:lnTo>
                <a:lnTo>
                  <a:pt x="158" y="1236"/>
                </a:lnTo>
                <a:lnTo>
                  <a:pt x="168" y="1227"/>
                </a:lnTo>
                <a:lnTo>
                  <a:pt x="182" y="1223"/>
                </a:lnTo>
                <a:lnTo>
                  <a:pt x="195" y="1223"/>
                </a:lnTo>
                <a:lnTo>
                  <a:pt x="209" y="1227"/>
                </a:lnTo>
                <a:lnTo>
                  <a:pt x="220" y="1236"/>
                </a:lnTo>
                <a:lnTo>
                  <a:pt x="227" y="1249"/>
                </a:lnTo>
                <a:lnTo>
                  <a:pt x="228" y="1264"/>
                </a:lnTo>
                <a:lnTo>
                  <a:pt x="230" y="1266"/>
                </a:lnTo>
                <a:lnTo>
                  <a:pt x="232" y="1272"/>
                </a:lnTo>
                <a:lnTo>
                  <a:pt x="236" y="1281"/>
                </a:lnTo>
                <a:lnTo>
                  <a:pt x="244" y="1293"/>
                </a:lnTo>
                <a:lnTo>
                  <a:pt x="258" y="1307"/>
                </a:lnTo>
                <a:lnTo>
                  <a:pt x="277" y="1322"/>
                </a:lnTo>
                <a:lnTo>
                  <a:pt x="290" y="1299"/>
                </a:lnTo>
                <a:lnTo>
                  <a:pt x="305" y="1272"/>
                </a:lnTo>
                <a:lnTo>
                  <a:pt x="322" y="1241"/>
                </a:lnTo>
                <a:lnTo>
                  <a:pt x="342" y="1208"/>
                </a:lnTo>
                <a:lnTo>
                  <a:pt x="365" y="1172"/>
                </a:lnTo>
                <a:lnTo>
                  <a:pt x="390" y="1135"/>
                </a:lnTo>
                <a:lnTo>
                  <a:pt x="417" y="1098"/>
                </a:lnTo>
                <a:lnTo>
                  <a:pt x="445" y="1060"/>
                </a:lnTo>
                <a:lnTo>
                  <a:pt x="476" y="1025"/>
                </a:lnTo>
                <a:lnTo>
                  <a:pt x="509" y="990"/>
                </a:lnTo>
                <a:lnTo>
                  <a:pt x="520" y="982"/>
                </a:lnTo>
                <a:lnTo>
                  <a:pt x="535" y="979"/>
                </a:lnTo>
                <a:lnTo>
                  <a:pt x="549" y="981"/>
                </a:lnTo>
                <a:lnTo>
                  <a:pt x="561" y="988"/>
                </a:lnTo>
                <a:lnTo>
                  <a:pt x="572" y="1000"/>
                </a:lnTo>
                <a:lnTo>
                  <a:pt x="576" y="1012"/>
                </a:lnTo>
                <a:lnTo>
                  <a:pt x="576" y="1027"/>
                </a:lnTo>
                <a:lnTo>
                  <a:pt x="570" y="1041"/>
                </a:lnTo>
                <a:lnTo>
                  <a:pt x="569" y="1043"/>
                </a:lnTo>
                <a:lnTo>
                  <a:pt x="568" y="1048"/>
                </a:lnTo>
                <a:lnTo>
                  <a:pt x="567" y="1057"/>
                </a:lnTo>
                <a:lnTo>
                  <a:pt x="567" y="1069"/>
                </a:lnTo>
                <a:lnTo>
                  <a:pt x="569" y="1085"/>
                </a:lnTo>
                <a:lnTo>
                  <a:pt x="575" y="1105"/>
                </a:lnTo>
                <a:lnTo>
                  <a:pt x="594" y="1093"/>
                </a:lnTo>
                <a:lnTo>
                  <a:pt x="617" y="1080"/>
                </a:lnTo>
                <a:lnTo>
                  <a:pt x="644" y="1065"/>
                </a:lnTo>
                <a:lnTo>
                  <a:pt x="676" y="1049"/>
                </a:lnTo>
                <a:lnTo>
                  <a:pt x="710" y="1032"/>
                </a:lnTo>
                <a:lnTo>
                  <a:pt x="747" y="1014"/>
                </a:lnTo>
                <a:lnTo>
                  <a:pt x="786" y="997"/>
                </a:lnTo>
                <a:lnTo>
                  <a:pt x="827" y="981"/>
                </a:lnTo>
                <a:lnTo>
                  <a:pt x="869" y="966"/>
                </a:lnTo>
                <a:lnTo>
                  <a:pt x="913" y="954"/>
                </a:lnTo>
                <a:lnTo>
                  <a:pt x="956" y="944"/>
                </a:lnTo>
                <a:lnTo>
                  <a:pt x="969" y="942"/>
                </a:lnTo>
                <a:close/>
                <a:moveTo>
                  <a:pt x="1828" y="80"/>
                </a:moveTo>
                <a:lnTo>
                  <a:pt x="1783" y="84"/>
                </a:lnTo>
                <a:lnTo>
                  <a:pt x="1739" y="94"/>
                </a:lnTo>
                <a:lnTo>
                  <a:pt x="1697" y="110"/>
                </a:lnTo>
                <a:lnTo>
                  <a:pt x="1658" y="132"/>
                </a:lnTo>
                <a:lnTo>
                  <a:pt x="1624" y="159"/>
                </a:lnTo>
                <a:lnTo>
                  <a:pt x="1593" y="190"/>
                </a:lnTo>
                <a:lnTo>
                  <a:pt x="1567" y="225"/>
                </a:lnTo>
                <a:lnTo>
                  <a:pt x="1545" y="264"/>
                </a:lnTo>
                <a:lnTo>
                  <a:pt x="1530" y="307"/>
                </a:lnTo>
                <a:lnTo>
                  <a:pt x="1519" y="351"/>
                </a:lnTo>
                <a:lnTo>
                  <a:pt x="1516" y="397"/>
                </a:lnTo>
                <a:lnTo>
                  <a:pt x="1519" y="437"/>
                </a:lnTo>
                <a:lnTo>
                  <a:pt x="1526" y="477"/>
                </a:lnTo>
                <a:lnTo>
                  <a:pt x="1539" y="515"/>
                </a:lnTo>
                <a:lnTo>
                  <a:pt x="1556" y="551"/>
                </a:lnTo>
                <a:lnTo>
                  <a:pt x="1557" y="555"/>
                </a:lnTo>
                <a:lnTo>
                  <a:pt x="1561" y="563"/>
                </a:lnTo>
                <a:lnTo>
                  <a:pt x="1567" y="574"/>
                </a:lnTo>
                <a:lnTo>
                  <a:pt x="1575" y="589"/>
                </a:lnTo>
                <a:lnTo>
                  <a:pt x="1584" y="605"/>
                </a:lnTo>
                <a:lnTo>
                  <a:pt x="1594" y="621"/>
                </a:lnTo>
                <a:lnTo>
                  <a:pt x="1606" y="637"/>
                </a:lnTo>
                <a:lnTo>
                  <a:pt x="1617" y="653"/>
                </a:lnTo>
                <a:lnTo>
                  <a:pt x="1640" y="680"/>
                </a:lnTo>
                <a:lnTo>
                  <a:pt x="1657" y="706"/>
                </a:lnTo>
                <a:lnTo>
                  <a:pt x="1670" y="727"/>
                </a:lnTo>
                <a:lnTo>
                  <a:pt x="1680" y="748"/>
                </a:lnTo>
                <a:lnTo>
                  <a:pt x="1685" y="767"/>
                </a:lnTo>
                <a:lnTo>
                  <a:pt x="1688" y="785"/>
                </a:lnTo>
                <a:lnTo>
                  <a:pt x="1688" y="877"/>
                </a:lnTo>
                <a:lnTo>
                  <a:pt x="1690" y="890"/>
                </a:lnTo>
                <a:lnTo>
                  <a:pt x="1697" y="899"/>
                </a:lnTo>
                <a:lnTo>
                  <a:pt x="1706" y="906"/>
                </a:lnTo>
                <a:lnTo>
                  <a:pt x="1718" y="908"/>
                </a:lnTo>
                <a:lnTo>
                  <a:pt x="1939" y="908"/>
                </a:lnTo>
                <a:lnTo>
                  <a:pt x="1951" y="906"/>
                </a:lnTo>
                <a:lnTo>
                  <a:pt x="1961" y="899"/>
                </a:lnTo>
                <a:lnTo>
                  <a:pt x="1967" y="890"/>
                </a:lnTo>
                <a:lnTo>
                  <a:pt x="1969" y="877"/>
                </a:lnTo>
                <a:lnTo>
                  <a:pt x="1969" y="785"/>
                </a:lnTo>
                <a:lnTo>
                  <a:pt x="1972" y="767"/>
                </a:lnTo>
                <a:lnTo>
                  <a:pt x="1977" y="748"/>
                </a:lnTo>
                <a:lnTo>
                  <a:pt x="1986" y="727"/>
                </a:lnTo>
                <a:lnTo>
                  <a:pt x="2000" y="706"/>
                </a:lnTo>
                <a:lnTo>
                  <a:pt x="2017" y="680"/>
                </a:lnTo>
                <a:lnTo>
                  <a:pt x="2040" y="653"/>
                </a:lnTo>
                <a:lnTo>
                  <a:pt x="2051" y="637"/>
                </a:lnTo>
                <a:lnTo>
                  <a:pt x="2063" y="621"/>
                </a:lnTo>
                <a:lnTo>
                  <a:pt x="2073" y="605"/>
                </a:lnTo>
                <a:lnTo>
                  <a:pt x="2082" y="589"/>
                </a:lnTo>
                <a:lnTo>
                  <a:pt x="2090" y="575"/>
                </a:lnTo>
                <a:lnTo>
                  <a:pt x="2095" y="564"/>
                </a:lnTo>
                <a:lnTo>
                  <a:pt x="2099" y="556"/>
                </a:lnTo>
                <a:lnTo>
                  <a:pt x="2100" y="554"/>
                </a:lnTo>
                <a:lnTo>
                  <a:pt x="2118" y="516"/>
                </a:lnTo>
                <a:lnTo>
                  <a:pt x="2131" y="477"/>
                </a:lnTo>
                <a:lnTo>
                  <a:pt x="2139" y="437"/>
                </a:lnTo>
                <a:lnTo>
                  <a:pt x="2141" y="397"/>
                </a:lnTo>
                <a:lnTo>
                  <a:pt x="2138" y="351"/>
                </a:lnTo>
                <a:lnTo>
                  <a:pt x="2127" y="307"/>
                </a:lnTo>
                <a:lnTo>
                  <a:pt x="2111" y="264"/>
                </a:lnTo>
                <a:lnTo>
                  <a:pt x="2091" y="225"/>
                </a:lnTo>
                <a:lnTo>
                  <a:pt x="2065" y="190"/>
                </a:lnTo>
                <a:lnTo>
                  <a:pt x="2033" y="159"/>
                </a:lnTo>
                <a:lnTo>
                  <a:pt x="1999" y="132"/>
                </a:lnTo>
                <a:lnTo>
                  <a:pt x="1960" y="110"/>
                </a:lnTo>
                <a:lnTo>
                  <a:pt x="1919" y="94"/>
                </a:lnTo>
                <a:lnTo>
                  <a:pt x="1874" y="84"/>
                </a:lnTo>
                <a:lnTo>
                  <a:pt x="1828" y="80"/>
                </a:lnTo>
                <a:close/>
                <a:moveTo>
                  <a:pt x="1825" y="0"/>
                </a:moveTo>
                <a:lnTo>
                  <a:pt x="1832" y="0"/>
                </a:lnTo>
                <a:lnTo>
                  <a:pt x="1834" y="0"/>
                </a:lnTo>
                <a:lnTo>
                  <a:pt x="1886" y="5"/>
                </a:lnTo>
                <a:lnTo>
                  <a:pt x="1935" y="15"/>
                </a:lnTo>
                <a:lnTo>
                  <a:pt x="1982" y="32"/>
                </a:lnTo>
                <a:lnTo>
                  <a:pt x="2026" y="55"/>
                </a:lnTo>
                <a:lnTo>
                  <a:pt x="2067" y="82"/>
                </a:lnTo>
                <a:lnTo>
                  <a:pt x="2103" y="116"/>
                </a:lnTo>
                <a:lnTo>
                  <a:pt x="2136" y="152"/>
                </a:lnTo>
                <a:lnTo>
                  <a:pt x="2164" y="193"/>
                </a:lnTo>
                <a:lnTo>
                  <a:pt x="2186" y="237"/>
                </a:lnTo>
                <a:lnTo>
                  <a:pt x="2203" y="284"/>
                </a:lnTo>
                <a:lnTo>
                  <a:pt x="2215" y="334"/>
                </a:lnTo>
                <a:lnTo>
                  <a:pt x="2286" y="361"/>
                </a:lnTo>
                <a:lnTo>
                  <a:pt x="2355" y="392"/>
                </a:lnTo>
                <a:lnTo>
                  <a:pt x="2422" y="428"/>
                </a:lnTo>
                <a:lnTo>
                  <a:pt x="2486" y="468"/>
                </a:lnTo>
                <a:lnTo>
                  <a:pt x="2510" y="384"/>
                </a:lnTo>
                <a:lnTo>
                  <a:pt x="2653" y="655"/>
                </a:lnTo>
                <a:lnTo>
                  <a:pt x="2361" y="568"/>
                </a:lnTo>
                <a:lnTo>
                  <a:pt x="2435" y="530"/>
                </a:lnTo>
                <a:lnTo>
                  <a:pt x="2366" y="488"/>
                </a:lnTo>
                <a:lnTo>
                  <a:pt x="2293" y="452"/>
                </a:lnTo>
                <a:lnTo>
                  <a:pt x="2219" y="421"/>
                </a:lnTo>
                <a:lnTo>
                  <a:pt x="2215" y="464"/>
                </a:lnTo>
                <a:lnTo>
                  <a:pt x="2205" y="508"/>
                </a:lnTo>
                <a:lnTo>
                  <a:pt x="2191" y="550"/>
                </a:lnTo>
                <a:lnTo>
                  <a:pt x="2172" y="590"/>
                </a:lnTo>
                <a:lnTo>
                  <a:pt x="2170" y="592"/>
                </a:lnTo>
                <a:lnTo>
                  <a:pt x="2167" y="599"/>
                </a:lnTo>
                <a:lnTo>
                  <a:pt x="2161" y="610"/>
                </a:lnTo>
                <a:lnTo>
                  <a:pt x="2155" y="622"/>
                </a:lnTo>
                <a:lnTo>
                  <a:pt x="2145" y="638"/>
                </a:lnTo>
                <a:lnTo>
                  <a:pt x="2136" y="654"/>
                </a:lnTo>
                <a:lnTo>
                  <a:pt x="2125" y="671"/>
                </a:lnTo>
                <a:lnTo>
                  <a:pt x="2114" y="689"/>
                </a:lnTo>
                <a:lnTo>
                  <a:pt x="2101" y="705"/>
                </a:lnTo>
                <a:lnTo>
                  <a:pt x="2084" y="725"/>
                </a:lnTo>
                <a:lnTo>
                  <a:pt x="2072" y="742"/>
                </a:lnTo>
                <a:lnTo>
                  <a:pt x="2063" y="756"/>
                </a:lnTo>
                <a:lnTo>
                  <a:pt x="2057" y="766"/>
                </a:lnTo>
                <a:lnTo>
                  <a:pt x="2052" y="774"/>
                </a:lnTo>
                <a:lnTo>
                  <a:pt x="2051" y="780"/>
                </a:lnTo>
                <a:lnTo>
                  <a:pt x="2050" y="783"/>
                </a:lnTo>
                <a:lnTo>
                  <a:pt x="2050" y="785"/>
                </a:lnTo>
                <a:lnTo>
                  <a:pt x="2050" y="877"/>
                </a:lnTo>
                <a:lnTo>
                  <a:pt x="2047" y="904"/>
                </a:lnTo>
                <a:lnTo>
                  <a:pt x="2039" y="926"/>
                </a:lnTo>
                <a:lnTo>
                  <a:pt x="2025" y="947"/>
                </a:lnTo>
                <a:lnTo>
                  <a:pt x="2008" y="964"/>
                </a:lnTo>
                <a:lnTo>
                  <a:pt x="1988" y="978"/>
                </a:lnTo>
                <a:lnTo>
                  <a:pt x="1965" y="986"/>
                </a:lnTo>
                <a:lnTo>
                  <a:pt x="1939" y="989"/>
                </a:lnTo>
                <a:lnTo>
                  <a:pt x="1718" y="989"/>
                </a:lnTo>
                <a:lnTo>
                  <a:pt x="1693" y="986"/>
                </a:lnTo>
                <a:lnTo>
                  <a:pt x="1669" y="978"/>
                </a:lnTo>
                <a:lnTo>
                  <a:pt x="1649" y="964"/>
                </a:lnTo>
                <a:lnTo>
                  <a:pt x="1632" y="947"/>
                </a:lnTo>
                <a:lnTo>
                  <a:pt x="1619" y="926"/>
                </a:lnTo>
                <a:lnTo>
                  <a:pt x="1610" y="904"/>
                </a:lnTo>
                <a:lnTo>
                  <a:pt x="1608" y="877"/>
                </a:lnTo>
                <a:lnTo>
                  <a:pt x="1608" y="785"/>
                </a:lnTo>
                <a:lnTo>
                  <a:pt x="1608" y="783"/>
                </a:lnTo>
                <a:lnTo>
                  <a:pt x="1607" y="780"/>
                </a:lnTo>
                <a:lnTo>
                  <a:pt x="1605" y="774"/>
                </a:lnTo>
                <a:lnTo>
                  <a:pt x="1601" y="766"/>
                </a:lnTo>
                <a:lnTo>
                  <a:pt x="1594" y="755"/>
                </a:lnTo>
                <a:lnTo>
                  <a:pt x="1585" y="742"/>
                </a:lnTo>
                <a:lnTo>
                  <a:pt x="1573" y="725"/>
                </a:lnTo>
                <a:lnTo>
                  <a:pt x="1557" y="705"/>
                </a:lnTo>
                <a:lnTo>
                  <a:pt x="1542" y="686"/>
                </a:lnTo>
                <a:lnTo>
                  <a:pt x="1530" y="667"/>
                </a:lnTo>
                <a:lnTo>
                  <a:pt x="1517" y="648"/>
                </a:lnTo>
                <a:lnTo>
                  <a:pt x="1507" y="630"/>
                </a:lnTo>
                <a:lnTo>
                  <a:pt x="1498" y="614"/>
                </a:lnTo>
                <a:lnTo>
                  <a:pt x="1491" y="600"/>
                </a:lnTo>
                <a:lnTo>
                  <a:pt x="1486" y="591"/>
                </a:lnTo>
                <a:lnTo>
                  <a:pt x="1484" y="588"/>
                </a:lnTo>
                <a:lnTo>
                  <a:pt x="1466" y="547"/>
                </a:lnTo>
                <a:lnTo>
                  <a:pt x="1451" y="503"/>
                </a:lnTo>
                <a:lnTo>
                  <a:pt x="1442" y="459"/>
                </a:lnTo>
                <a:lnTo>
                  <a:pt x="1438" y="413"/>
                </a:lnTo>
                <a:lnTo>
                  <a:pt x="1375" y="437"/>
                </a:lnTo>
                <a:lnTo>
                  <a:pt x="1315" y="464"/>
                </a:lnTo>
                <a:lnTo>
                  <a:pt x="1256" y="495"/>
                </a:lnTo>
                <a:lnTo>
                  <a:pt x="1199" y="530"/>
                </a:lnTo>
                <a:lnTo>
                  <a:pt x="1273" y="570"/>
                </a:lnTo>
                <a:lnTo>
                  <a:pt x="981" y="655"/>
                </a:lnTo>
                <a:lnTo>
                  <a:pt x="1124" y="384"/>
                </a:lnTo>
                <a:lnTo>
                  <a:pt x="1148" y="468"/>
                </a:lnTo>
                <a:lnTo>
                  <a:pt x="1218" y="424"/>
                </a:lnTo>
                <a:lnTo>
                  <a:pt x="1291" y="387"/>
                </a:lnTo>
                <a:lnTo>
                  <a:pt x="1366" y="353"/>
                </a:lnTo>
                <a:lnTo>
                  <a:pt x="1443" y="325"/>
                </a:lnTo>
                <a:lnTo>
                  <a:pt x="1456" y="277"/>
                </a:lnTo>
                <a:lnTo>
                  <a:pt x="1473" y="231"/>
                </a:lnTo>
                <a:lnTo>
                  <a:pt x="1497" y="188"/>
                </a:lnTo>
                <a:lnTo>
                  <a:pt x="1524" y="148"/>
                </a:lnTo>
                <a:lnTo>
                  <a:pt x="1557" y="112"/>
                </a:lnTo>
                <a:lnTo>
                  <a:pt x="1593" y="80"/>
                </a:lnTo>
                <a:lnTo>
                  <a:pt x="1633" y="54"/>
                </a:lnTo>
                <a:lnTo>
                  <a:pt x="1677" y="31"/>
                </a:lnTo>
                <a:lnTo>
                  <a:pt x="1723" y="15"/>
                </a:lnTo>
                <a:lnTo>
                  <a:pt x="1772" y="5"/>
                </a:lnTo>
                <a:lnTo>
                  <a:pt x="1823" y="0"/>
                </a:lnTo>
                <a:lnTo>
                  <a:pt x="182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Text Placeholder 2"/>
          <p:cNvSpPr>
            <a:spLocks noGrp="1"/>
          </p:cNvSpPr>
          <p:nvPr>
            <p:ph type="body" sz="quarter" idx="13"/>
          </p:nvPr>
        </p:nvSpPr>
        <p:spPr>
          <a:xfrm>
            <a:off x="2751438" y="2456788"/>
            <a:ext cx="5554362" cy="2198267"/>
          </a:xfrm>
        </p:spPr>
        <p:txBody>
          <a:bodyPr lIns="0" tIns="0" rIns="0" bIns="0"/>
          <a:lstStyle>
            <a:lvl1pPr marL="0" indent="0" algn="l">
              <a:lnSpc>
                <a:spcPct val="100000"/>
              </a:lnSpc>
              <a:buFontTx/>
              <a:buNone/>
              <a:defRPr>
                <a:solidFill>
                  <a:schemeClr val="tx1"/>
                </a:solidFill>
              </a:defRPr>
            </a:lvl1pPr>
          </a:lstStyle>
          <a:p>
            <a:pPr lvl="0" indent="0" algn="l"/>
            <a:r>
              <a:rPr lang="en-US"/>
              <a:t>Click to edit Master text styles</a:t>
            </a:r>
          </a:p>
        </p:txBody>
      </p:sp>
    </p:spTree>
    <p:extLst>
      <p:ext uri="{BB962C8B-B14F-4D97-AF65-F5344CB8AC3E}">
        <p14:creationId xmlns:p14="http://schemas.microsoft.com/office/powerpoint/2010/main" val="3716551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Organizer Layout">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76B7C238-E4FF-4BBF-9D0F-7FB5DC74204E}" type="slidenum">
              <a:rPr lang="en-US" altLang="en-US" smtClean="0"/>
              <a:pPr>
                <a:defRPr/>
              </a:pPr>
              <a:t>‹#›</a:t>
            </a:fld>
            <a:endParaRPr lang="en-US" alt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5" name="Group 4"/>
          <p:cNvGrpSpPr/>
          <p:nvPr/>
        </p:nvGrpSpPr>
        <p:grpSpPr>
          <a:xfrm>
            <a:off x="8427835" y="4765184"/>
            <a:ext cx="526892" cy="220528"/>
            <a:chOff x="6145213" y="4384676"/>
            <a:chExt cx="1582738" cy="649287"/>
          </a:xfrm>
          <a:solidFill>
            <a:schemeClr val="bg1"/>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itle 1"/>
          <p:cNvSpPr txBox="1">
            <a:spLocks/>
          </p:cNvSpPr>
          <p:nvPr/>
        </p:nvSpPr>
        <p:spPr>
          <a:xfrm>
            <a:off x="0" y="237682"/>
            <a:ext cx="9144000" cy="584775"/>
          </a:xfrm>
          <a:prstGeom prst="rect">
            <a:avLst/>
          </a:prstGeom>
        </p:spPr>
        <p:txBody>
          <a:bodyPr vert="horz" wrap="square" lIns="0" tIns="0" rIns="0" bIns="0" rtlCol="0" anchor="b" anchorCtr="0">
            <a:spAutoFit/>
          </a:bodyPr>
          <a:lstStyle>
            <a:lvl1pPr algn="ctr" defTabSz="182880" rtl="0" eaLnBrk="1" latinLnBrk="0" hangingPunct="1">
              <a:lnSpc>
                <a:spcPct val="100000"/>
              </a:lnSpc>
              <a:spcBef>
                <a:spcPct val="0"/>
              </a:spcBef>
              <a:buNone/>
              <a:defRPr lang="en-US" sz="3200" b="0" i="0" u="none" kern="1200" cap="none" baseline="0">
                <a:solidFill>
                  <a:schemeClr val="bg1"/>
                </a:solidFill>
                <a:latin typeface="+mj-lt"/>
                <a:ea typeface="+mj-ea"/>
                <a:cs typeface="+mj-cs"/>
              </a:defRPr>
            </a:lvl1pPr>
          </a:lstStyle>
          <a:p>
            <a:r>
              <a:rPr lang="en-US"/>
              <a:t>Click to add Chapter #: Title of Chapter</a:t>
            </a:r>
          </a:p>
        </p:txBody>
      </p:sp>
      <p:graphicFrame>
        <p:nvGraphicFramePr>
          <p:cNvPr id="14" name="Table 13"/>
          <p:cNvGraphicFramePr>
            <a:graphicFrameLocks noGrp="1"/>
          </p:cNvGraphicFramePr>
          <p:nvPr>
            <p:extLst>
              <p:ext uri="{D42A27DB-BD31-4B8C-83A1-F6EECF244321}">
                <p14:modId xmlns:p14="http://schemas.microsoft.com/office/powerpoint/2010/main" val="684668564"/>
              </p:ext>
            </p:extLst>
          </p:nvPr>
        </p:nvGraphicFramePr>
        <p:xfrm>
          <a:off x="1524000" y="1001235"/>
          <a:ext cx="6096000" cy="3486944"/>
        </p:xfrm>
        <a:graphic>
          <a:graphicData uri="http://schemas.openxmlformats.org/drawingml/2006/table">
            <a:tbl>
              <a:tblPr firstRow="1" bandRow="1">
                <a:tableStyleId>{D7AC3CCA-C797-4891-BE02-D94E43425B78}</a:tableStyleId>
              </a:tblPr>
              <a:tblGrid>
                <a:gridCol w="6096000">
                  <a:extLst>
                    <a:ext uri="{9D8B030D-6E8A-4147-A177-3AD203B41FA5}">
                      <a16:colId xmlns:a16="http://schemas.microsoft.com/office/drawing/2014/main" val="20000"/>
                    </a:ext>
                  </a:extLst>
                </a:gridCol>
              </a:tblGrid>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0"/>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1"/>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2"/>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3"/>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4"/>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5"/>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6"/>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602067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Organiz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37682"/>
            <a:ext cx="9144000" cy="584775"/>
          </a:xfrm>
        </p:spPr>
        <p:txBody>
          <a:bodyPr anchor="b" anchorCtr="0">
            <a:spAutoFit/>
          </a:bodyPr>
          <a:lstStyle>
            <a:lvl1pPr algn="ctr">
              <a:defRPr sz="3200" baseline="0">
                <a:solidFill>
                  <a:schemeClr val="bg1"/>
                </a:solidFill>
                <a:latin typeface="+mj-lt"/>
              </a:defRPr>
            </a:lvl1pPr>
          </a:lstStyle>
          <a:p>
            <a:r>
              <a:rPr lang="en-US"/>
              <a:t>Click to add Chapter #: Title of Chapter</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Calibri Light" panose="020F030202020403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65265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26269" y="191691"/>
            <a:ext cx="7891463" cy="457200"/>
          </a:xfrm>
        </p:spPr>
        <p:txBody>
          <a:bodyPr/>
          <a:lstStyle/>
          <a:p>
            <a:r>
              <a:rPr lang="en-US"/>
              <a:t>Click to edit Master title style</a:t>
            </a:r>
          </a:p>
        </p:txBody>
      </p:sp>
      <p:sp>
        <p:nvSpPr>
          <p:cNvPr id="6" name="Content Placeholder 2"/>
          <p:cNvSpPr>
            <a:spLocks noGrp="1"/>
          </p:cNvSpPr>
          <p:nvPr>
            <p:ph idx="1"/>
          </p:nvPr>
        </p:nvSpPr>
        <p:spPr>
          <a:xfrm>
            <a:off x="626269" y="929879"/>
            <a:ext cx="7891463" cy="363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pPr>
              <a:defRPr/>
            </a:pPr>
            <a:fld id="{DC2CE341-E81F-45BC-B888-4604E3D07E59}" type="slidenum">
              <a:rPr lang="en-US" altLang="en-US"/>
              <a:pPr>
                <a:defRPr/>
              </a:pPr>
              <a:t>‹#›</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594396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Slide Number Placeholder 2"/>
          <p:cNvSpPr>
            <a:spLocks noGrp="1"/>
          </p:cNvSpPr>
          <p:nvPr>
            <p:ph type="sldNum" sz="quarter" idx="10"/>
            <p:custDataLst>
              <p:tags r:id="rId2"/>
            </p:custDataLst>
          </p:nvPr>
        </p:nvSpPr>
        <p:spPr/>
        <p:txBody>
          <a:bodyPr/>
          <a:lstStyle>
            <a:lvl1pPr>
              <a:defRPr smtClean="0"/>
            </a:lvl1pPr>
          </a:lstStyle>
          <a:p>
            <a:pPr>
              <a:defRPr/>
            </a:pPr>
            <a:fld id="{0FCC491A-920F-409C-B4F4-C466A95B416B}" type="slidenum">
              <a:rPr lang="en-US" altLang="en-US"/>
              <a:pPr>
                <a:defRPr/>
              </a:pPr>
              <a:t>‹#›</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0371914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idx="1"/>
            <p:custDataLst>
              <p:tags r:id="rId2"/>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custDataLst>
              <p:tags r:id="rId3"/>
            </p:custDataLst>
          </p:nvPr>
        </p:nvSpPr>
        <p:spPr/>
        <p:txBody>
          <a:bodyPr/>
          <a:lstStyle/>
          <a:p>
            <a:fld id="{414727CB-42E8-4873-853D-A0513E518BD3}" type="slidenum">
              <a:rPr lang="en-US" smtClean="0"/>
              <a:t>‹#›</a:t>
            </a:fld>
            <a:endParaRPr lang="en-US"/>
          </a:p>
        </p:txBody>
      </p:sp>
    </p:spTree>
    <p:extLst>
      <p:ext uri="{BB962C8B-B14F-4D97-AF65-F5344CB8AC3E}">
        <p14:creationId xmlns:p14="http://schemas.microsoft.com/office/powerpoint/2010/main" val="1546142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144" y="1799049"/>
            <a:ext cx="6611112" cy="584775"/>
          </a:xfrm>
        </p:spPr>
        <p:txBody>
          <a:bodyPr anchor="b" anchorCtr="0">
            <a:noAutofit/>
          </a:bodyPr>
          <a:lstStyle>
            <a:lvl1pPr algn="l">
              <a:defRPr sz="3200"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no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23602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a:t>Click to Edit Title</a:t>
            </a:r>
          </a:p>
        </p:txBody>
      </p:sp>
      <p:sp>
        <p:nvSpPr>
          <p:cNvPr id="11" name="Slide Number Placeholder 4"/>
          <p:cNvSpPr>
            <a:spLocks noGrp="1"/>
          </p:cNvSpPr>
          <p:nvPr>
            <p:ph type="sldNum" sz="quarter" idx="14"/>
          </p:nvPr>
        </p:nvSpPr>
        <p:spPr/>
        <p:txBody>
          <a:bodyPr/>
          <a:lstStyle/>
          <a:p>
            <a:fld id="{EEFBCF64-6C9D-41C3-948A-3BE49AADA32D}" type="slidenum">
              <a:rPr lang="en-US" smtClean="0"/>
              <a:t>‹#›</a:t>
            </a:fld>
            <a:endParaRPr lang="en-US"/>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2390281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11" name="Slide Number Placeholder 4"/>
          <p:cNvSpPr>
            <a:spLocks noGrp="1"/>
          </p:cNvSpPr>
          <p:nvPr>
            <p:ph type="sldNum" sz="quarter" idx="14"/>
          </p:nvPr>
        </p:nvSpPr>
        <p:spPr/>
        <p:txBody>
          <a:bodyPr/>
          <a:lstStyle/>
          <a:p>
            <a:fld id="{EEFBCF64-6C9D-41C3-948A-3BE49AADA32D}" type="slidenum">
              <a:rPr lang="en-US" smtClean="0"/>
              <a:t>‹#›</a:t>
            </a:fld>
            <a:endParaRPr lang="en-US"/>
          </a:p>
        </p:txBody>
      </p:sp>
      <p:sp>
        <p:nvSpPr>
          <p:cNvPr id="7" name="Text Placeholder 2"/>
          <p:cNvSpPr>
            <a:spLocks noGrp="1"/>
          </p:cNvSpPr>
          <p:nvPr>
            <p:ph idx="1"/>
          </p:nvPr>
        </p:nvSpPr>
        <p:spPr>
          <a:xfrm>
            <a:off x="626364" y="1114222"/>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231561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13961347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25456260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182563" marR="0" indent="-182563" algn="l" defTabSz="365760" rtl="0" eaLnBrk="1" fontAlgn="auto" latinLnBrk="0" hangingPunct="1">
              <a:lnSpc>
                <a:spcPts val="2000"/>
              </a:lnSpc>
              <a:spcBef>
                <a:spcPts val="600"/>
              </a:spcBef>
              <a:spcAft>
                <a:spcPts val="0"/>
              </a:spcAft>
              <a:buClr>
                <a:schemeClr val="tx1"/>
              </a:buClr>
              <a:buSzPct val="80000"/>
              <a:buFont typeface="Arial" panose="020B0604020202020204" pitchFamily="34" charset="0"/>
              <a:buChar char="•"/>
              <a:tabLst/>
              <a:defRPr sz="1800"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sz="1400"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7" name="Content Placeholder 4"/>
          <p:cNvSpPr>
            <a:spLocks noGrp="1"/>
          </p:cNvSpPr>
          <p:nvPr>
            <p:ph sz="quarter" idx="15" hasCustomPrompt="1"/>
          </p:nvPr>
        </p:nvSpPr>
        <p:spPr>
          <a:xfrm>
            <a:off x="4634121" y="1131947"/>
            <a:ext cx="3886200" cy="3639312"/>
          </a:xfrm>
        </p:spPr>
        <p:txBody>
          <a:bodyPr wrap="square">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457200" marR="0" indent="-457200" algn="l" defTabSz="365760" rtl="0" eaLnBrk="1" fontAlgn="auto" latinLnBrk="0" hangingPunct="1">
              <a:lnSpc>
                <a:spcPts val="2000"/>
              </a:lnSpc>
              <a:spcBef>
                <a:spcPts val="600"/>
              </a:spcBef>
              <a:spcAft>
                <a:spcPts val="0"/>
              </a:spcAft>
              <a:buClr>
                <a:schemeClr val="tx1"/>
              </a:buClr>
              <a:buSzPct val="80000"/>
              <a:buFont typeface="+mj-lt"/>
              <a:buAutoNum type="arabicPeriod"/>
              <a:tabLst/>
              <a:defRPr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baseline="0">
                <a:latin typeface="+mj-lt"/>
              </a:defRPr>
            </a:lvl4pPr>
            <a:lvl5pPr>
              <a:defRPr baseline="0">
                <a:latin typeface="+mj-lt"/>
              </a:defRPr>
            </a:lvl5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4" name="Slide Number Placeholder 5"/>
          <p:cNvSpPr>
            <a:spLocks noGrp="1"/>
          </p:cNvSpPr>
          <p:nvPr>
            <p:ph type="sldNum" sz="quarter" idx="17"/>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13397928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a:buClr>
                <a:schemeClr val="bg1"/>
              </a:buClr>
              <a:buSzPct val="80000"/>
              <a:defRPr sz="2000" baseline="0">
                <a:solidFill>
                  <a:schemeClr val="bg1"/>
                </a:solidFill>
                <a:latin typeface="+mn-lt"/>
              </a:defRPr>
            </a:lvl1pPr>
            <a:lvl2pPr>
              <a:buClr>
                <a:schemeClr val="bg1"/>
              </a:buClr>
              <a:buSzPct val="80000"/>
              <a:defRPr sz="2000" baseline="0">
                <a:solidFill>
                  <a:schemeClr val="bg1"/>
                </a:solidFill>
                <a:latin typeface="+mn-lt"/>
              </a:defRPr>
            </a:lvl2pPr>
            <a:lvl3pPr>
              <a:buClr>
                <a:schemeClr val="bg1"/>
              </a:buClr>
              <a:buSzPct val="80000"/>
              <a:defRPr sz="1800" baseline="0">
                <a:solidFill>
                  <a:schemeClr val="bg1"/>
                </a:solidFill>
                <a:latin typeface="+mn-lt"/>
              </a:defRPr>
            </a:lvl3pPr>
            <a:lvl4pPr>
              <a:buClr>
                <a:schemeClr val="bg1"/>
              </a:buClr>
              <a:buSzPct val="100000"/>
              <a:defRPr sz="1600" baseline="0">
                <a:solidFill>
                  <a:schemeClr val="bg1"/>
                </a:solidFill>
                <a:latin typeface="+mn-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7" name="Content Placeholder 4"/>
          <p:cNvSpPr>
            <a:spLocks noGrp="1"/>
          </p:cNvSpPr>
          <p:nvPr>
            <p:ph sz="quarter" idx="15" hasCustomPrompt="1"/>
          </p:nvPr>
        </p:nvSpPr>
        <p:spPr>
          <a:xfrm>
            <a:off x="4634121" y="1174479"/>
            <a:ext cx="3886200" cy="3639312"/>
          </a:xfrm>
        </p:spPr>
        <p:txBody>
          <a:bodyPr vert="horz" wrap="square" lIns="0" tIns="0" rIns="0" bIns="0" rtlCol="0" anchor="t" anchorCtr="0">
            <a:noAutofit/>
          </a:bodyPr>
          <a:lstStyle>
            <a:lvl1pPr>
              <a:lnSpc>
                <a:spcPts val="2000"/>
              </a:lnSpc>
              <a:spcBef>
                <a:spcPts val="600"/>
              </a:spcBef>
              <a:buClr>
                <a:schemeClr val="bg1"/>
              </a:buClr>
              <a:defRPr lang="en-US" dirty="0" smtClean="0">
                <a:solidFill>
                  <a:schemeClr val="bg1"/>
                </a:solidFill>
              </a:defRPr>
            </a:lvl1pPr>
            <a:lvl2pPr marL="182880" indent="-182880" defTabSz="365760">
              <a:lnSpc>
                <a:spcPts val="2000"/>
              </a:lnSpc>
              <a:spcBef>
                <a:spcPts val="6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ts val="2000"/>
              </a:lnSpc>
              <a:spcBef>
                <a:spcPts val="6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ts val="2000"/>
              </a:lnSpc>
              <a:spcBef>
                <a:spcPts val="600"/>
              </a:spcBef>
              <a:buClr>
                <a:schemeClr val="bg1"/>
              </a:buClr>
              <a:defRPr lang="en-US" sz="16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4" name="Slide Number Placeholder 5"/>
          <p:cNvSpPr>
            <a:spLocks noGrp="1"/>
          </p:cNvSpPr>
          <p:nvPr>
            <p:ph type="sldNum" sz="quarter" idx="17"/>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2040438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0" rIns="0" anchor="t" anchorCtr="0">
            <a:noAutofit/>
          </a:bodyPr>
          <a:lstStyle>
            <a:lvl1pPr algn="ctr" defTabSz="182880">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91440" rIns="0" anchor="t"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4"/>
            <a:ext cx="2304288" cy="615553"/>
          </a:xfrm>
        </p:spPr>
        <p:txBody>
          <a:bodyPr wrap="square" anchor="t" anchorCtr="0">
            <a:noAutofit/>
          </a:bodyPr>
          <a:lstStyle>
            <a:lvl1pPr marL="0" indent="-182880"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42288065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0" rIns="0" anchor="t" anchorCtr="0">
            <a:noAutofit/>
          </a:bodyPr>
          <a:lstStyle>
            <a:lvl1pPr algn="ctr">
              <a:defRPr sz="2200" baseline="0">
                <a:solidFill>
                  <a:schemeClr val="tx2"/>
                </a:solidFill>
              </a:defRPr>
            </a:lvl1pPr>
          </a:lstStyle>
          <a:p>
            <a:r>
              <a:rPr lang="en-US"/>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0" rIns="0" anchor="t"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91440" rIns="0" bIns="0" anchor="t" anchorCtr="0">
            <a:no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5" name="Text Placeholder 4"/>
          <p:cNvSpPr>
            <a:spLocks noGrp="1"/>
          </p:cNvSpPr>
          <p:nvPr>
            <p:ph type="body" sz="half" idx="13" hasCustomPrompt="1"/>
          </p:nvPr>
        </p:nvSpPr>
        <p:spPr>
          <a:xfrm flipH="1">
            <a:off x="6016752" y="228600"/>
            <a:ext cx="3127247" cy="369332"/>
          </a:xfrm>
        </p:spPr>
        <p:txBody>
          <a:bodyPr lIns="91440"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Heading</a:t>
            </a:r>
          </a:p>
        </p:txBody>
      </p:sp>
      <p:sp>
        <p:nvSpPr>
          <p:cNvPr id="18" name="Text Placeholder 5"/>
          <p:cNvSpPr>
            <a:spLocks noGrp="1"/>
          </p:cNvSpPr>
          <p:nvPr>
            <p:ph type="body" sz="quarter" idx="14" hasCustomPrompt="1"/>
          </p:nvPr>
        </p:nvSpPr>
        <p:spPr>
          <a:xfrm>
            <a:off x="6428232" y="997228"/>
            <a:ext cx="2304288" cy="3154680"/>
          </a:xfrm>
        </p:spPr>
        <p:txBody>
          <a:bodyPr wrap="square" anchor="t" anchorCtr="0">
            <a:no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Click to edit caption text</a:t>
            </a:r>
          </a:p>
        </p:txBody>
      </p:sp>
      <p:sp>
        <p:nvSpPr>
          <p:cNvPr id="6" name="Slide Number Placeholder 6"/>
          <p:cNvSpPr>
            <a:spLocks noGrp="1"/>
          </p:cNvSpPr>
          <p:nvPr>
            <p:ph type="sldNum" sz="quarter" idx="17"/>
          </p:nvPr>
        </p:nvSpPr>
        <p:spPr/>
        <p:txBody>
          <a:bodyPr/>
          <a:lstStyle/>
          <a:p>
            <a:fld id="{EEFBCF64-6C9D-41C3-948A-3BE49AADA32D}" type="slidenum">
              <a:rPr lang="en-US" smtClean="0"/>
              <a:t>‹#›</a:t>
            </a:fld>
            <a:endParaRPr lang="en-US"/>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7782913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0" rIns="0"/>
          <a:lstStyle>
            <a:lvl1pPr algn="ctr">
              <a:defRPr sz="2200" baseline="0">
                <a:latin typeface="+mj-lt"/>
              </a:defRPr>
            </a:lvl1pPr>
          </a:lstStyle>
          <a:p>
            <a:r>
              <a:rPr lang="en-US"/>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643515"/>
            <a:ext cx="6510270" cy="3977640"/>
          </a:xfrm>
        </p:spPr>
        <p:txBody>
          <a:bodyPr wrap="square" lIns="91440" rIns="0" anchor="t">
            <a:noAutofit/>
          </a:bodyPr>
          <a:lstStyle>
            <a:lvl1pPr>
              <a:defRPr sz="2000"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j-lt"/>
              </a:defRPr>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8" name="Text Placeholder 4"/>
          <p:cNvSpPr>
            <a:spLocks noGrp="1"/>
          </p:cNvSpPr>
          <p:nvPr>
            <p:ph type="body" sz="quarter" idx="14" hasCustomPrompt="1"/>
          </p:nvPr>
        </p:nvSpPr>
        <p:spPr>
          <a:xfrm>
            <a:off x="6602878" y="776288"/>
            <a:ext cx="2448000" cy="1869230"/>
          </a:xfrm>
        </p:spPr>
        <p:txBody>
          <a:bodyPr wrap="square" anchor="t">
            <a:no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t" anchorCtr="0">
            <a:noAutofit/>
          </a:bodyPr>
          <a:lstStyle>
            <a:lvl1pPr marL="0" indent="0" algn="l">
              <a:lnSpc>
                <a:spcPct val="85000"/>
              </a:lnSpc>
              <a:buNone/>
              <a:defRPr sz="1400"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noAutofit/>
          </a:bodyPr>
          <a:lstStyle>
            <a:lvl1pPr marL="182880" indent="0" algn="l">
              <a:lnSpc>
                <a:spcPct val="85000"/>
              </a:lnSpc>
              <a:buNone/>
              <a:defRPr sz="1200">
                <a:solidFill>
                  <a:schemeClr val="bg1">
                    <a:lumMod val="85000"/>
                  </a:schemeClr>
                </a:solidFill>
                <a:effectLst/>
              </a:defRPr>
            </a:lvl1pPr>
          </a:lstStyle>
          <a:p>
            <a:pPr lvl="0"/>
            <a:r>
              <a:rPr lang="en-US"/>
              <a:t>Spokesperson’s Job Title</a:t>
            </a:r>
          </a:p>
        </p:txBody>
      </p:sp>
      <p:sp>
        <p:nvSpPr>
          <p:cNvPr id="11" name="Text Placeholder 7"/>
          <p:cNvSpPr>
            <a:spLocks noGrp="1"/>
          </p:cNvSpPr>
          <p:nvPr>
            <p:ph type="body" sz="half" idx="13" hasCustomPrompt="1"/>
          </p:nvPr>
        </p:nvSpPr>
        <p:spPr>
          <a:xfrm flipH="1">
            <a:off x="-2" y="4620985"/>
            <a:ext cx="6510270" cy="276999"/>
          </a:xfrm>
        </p:spPr>
        <p:txBody>
          <a:bodyPr wrap="square" lIns="182880" rIns="182880" anchor="b">
            <a:noAutofit/>
          </a:bodyPr>
          <a:lstStyle>
            <a:lvl1pPr marL="0" indent="0" algn="ctr">
              <a:lnSpc>
                <a:spcPct val="100000"/>
              </a:lnSpc>
              <a:buFont typeface="Arial" pitchFamily="34" charset="0"/>
              <a:buNone/>
              <a:defRPr sz="1200" b="0" cap="none" baseline="0">
                <a:solidFill>
                  <a:schemeClr val="accent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Customer Validation Slide – For One-to-One Use Only - NO EXTERNAL DISTRIBUTION</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EEFBCF64-6C9D-41C3-948A-3BE49AADA32D}" type="slidenum">
              <a:rPr lang="en-US" smtClean="0"/>
              <a:t>‹#›</a:t>
            </a:fld>
            <a:endParaRPr lang="en-US"/>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42302377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33630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1673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6539259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173536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0522965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1679987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5367922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a:xfrm>
            <a:off x="4114800" y="4754880"/>
            <a:ext cx="914400" cy="230832"/>
          </a:xfrm>
        </p:spPr>
        <p:txBody>
          <a:bodyPr/>
          <a:lstStyle/>
          <a:p>
            <a:fld id="{EEFBCF64-6C9D-41C3-948A-3BE49AADA32D}" type="slidenum">
              <a:rPr lang="en-US" smtClean="0"/>
              <a:t>‹#›</a:t>
            </a:fld>
            <a:endParaRPr lang="en-US"/>
          </a:p>
        </p:txBody>
      </p:sp>
    </p:spTree>
    <p:extLst>
      <p:ext uri="{BB962C8B-B14F-4D97-AF65-F5344CB8AC3E}">
        <p14:creationId xmlns:p14="http://schemas.microsoft.com/office/powerpoint/2010/main" val="39226281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EEFBCF64-6C9D-41C3-948A-3BE49AADA32D}" type="slidenum">
              <a:rPr lang="en-US" smtClean="0"/>
              <a:t>‹#›</a:t>
            </a:fld>
            <a:endParaRPr lang="en-US"/>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8422104" y="4772207"/>
            <a:ext cx="532437" cy="221493"/>
          </a:xfrm>
          <a:prstGeom prst="rect">
            <a:avLst/>
          </a:prstGeom>
        </p:spPr>
      </p:pic>
    </p:spTree>
    <p:extLst>
      <p:ext uri="{BB962C8B-B14F-4D97-AF65-F5344CB8AC3E}">
        <p14:creationId xmlns:p14="http://schemas.microsoft.com/office/powerpoint/2010/main" val="41565053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1_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5175" y="1764312"/>
            <a:ext cx="6392562" cy="492443"/>
          </a:xfrm>
        </p:spPr>
        <p:txBody>
          <a:bodyPr wrap="square" lIns="0" tIns="0" rIns="0" bIns="0" anchor="b" anchorCtr="0">
            <a:spAutoFit/>
          </a:bodyPr>
          <a:lstStyle>
            <a:lvl1pPr algn="l">
              <a:defRPr sz="3200" baseline="0">
                <a:solidFill>
                  <a:schemeClr val="tx1"/>
                </a:solidFill>
                <a:latin typeface="+mj-lt"/>
              </a:defRPr>
            </a:lvl1pPr>
          </a:lstStyle>
          <a:p>
            <a:r>
              <a:rPr lang="en-US"/>
              <a:t>Click to Edit 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EEFBCF64-6C9D-41C3-948A-3BE49AADA32D}" type="slidenum">
              <a:rPr lang="en-US" smtClean="0"/>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Freeform 26"/>
          <p:cNvSpPr>
            <a:spLocks noEditPoints="1"/>
          </p:cNvSpPr>
          <p:nvPr/>
        </p:nvSpPr>
        <p:spPr bwMode="auto">
          <a:xfrm>
            <a:off x="841463" y="1072353"/>
            <a:ext cx="1734041" cy="1313316"/>
          </a:xfrm>
          <a:custGeom>
            <a:avLst/>
            <a:gdLst>
              <a:gd name="T0" fmla="*/ 2193 w 3731"/>
              <a:gd name="T1" fmla="*/ 2089 h 2826"/>
              <a:gd name="T2" fmla="*/ 3583 w 3731"/>
              <a:gd name="T3" fmla="*/ 2502 h 2826"/>
              <a:gd name="T4" fmla="*/ 1639 w 3731"/>
              <a:gd name="T5" fmla="*/ 2143 h 2826"/>
              <a:gd name="T6" fmla="*/ 219 w 3731"/>
              <a:gd name="T7" fmla="*/ 2294 h 2826"/>
              <a:gd name="T8" fmla="*/ 1019 w 3731"/>
              <a:gd name="T9" fmla="*/ 2076 h 2826"/>
              <a:gd name="T10" fmla="*/ 806 w 3731"/>
              <a:gd name="T11" fmla="*/ 2062 h 2826"/>
              <a:gd name="T12" fmla="*/ 3145 w 3731"/>
              <a:gd name="T13" fmla="*/ 1886 h 2826"/>
              <a:gd name="T14" fmla="*/ 3074 w 3731"/>
              <a:gd name="T15" fmla="*/ 1845 h 2826"/>
              <a:gd name="T16" fmla="*/ 2651 w 3731"/>
              <a:gd name="T17" fmla="*/ 1906 h 2826"/>
              <a:gd name="T18" fmla="*/ 2227 w 3731"/>
              <a:gd name="T19" fmla="*/ 2013 h 2826"/>
              <a:gd name="T20" fmla="*/ 678 w 3731"/>
              <a:gd name="T21" fmla="*/ 2717 h 2826"/>
              <a:gd name="T22" fmla="*/ 1408 w 3731"/>
              <a:gd name="T23" fmla="*/ 1860 h 2826"/>
              <a:gd name="T24" fmla="*/ 3533 w 3731"/>
              <a:gd name="T25" fmla="*/ 2012 h 2826"/>
              <a:gd name="T26" fmla="*/ 3168 w 3731"/>
              <a:gd name="T27" fmla="*/ 1638 h 2826"/>
              <a:gd name="T28" fmla="*/ 2383 w 3731"/>
              <a:gd name="T29" fmla="*/ 2454 h 2826"/>
              <a:gd name="T30" fmla="*/ 3344 w 3731"/>
              <a:gd name="T31" fmla="*/ 2503 h 2826"/>
              <a:gd name="T32" fmla="*/ 3530 w 3731"/>
              <a:gd name="T33" fmla="*/ 1529 h 2826"/>
              <a:gd name="T34" fmla="*/ 1892 w 3731"/>
              <a:gd name="T35" fmla="*/ 1305 h 2826"/>
              <a:gd name="T36" fmla="*/ 2606 w 3731"/>
              <a:gd name="T37" fmla="*/ 1583 h 2826"/>
              <a:gd name="T38" fmla="*/ 2369 w 3731"/>
              <a:gd name="T39" fmla="*/ 1767 h 2826"/>
              <a:gd name="T40" fmla="*/ 3367 w 3731"/>
              <a:gd name="T41" fmla="*/ 1327 h 2826"/>
              <a:gd name="T42" fmla="*/ 1705 w 3731"/>
              <a:gd name="T43" fmla="*/ 1235 h 2826"/>
              <a:gd name="T44" fmla="*/ 3164 w 3731"/>
              <a:gd name="T45" fmla="*/ 1089 h 2826"/>
              <a:gd name="T46" fmla="*/ 2199 w 3731"/>
              <a:gd name="T47" fmla="*/ 1597 h 2826"/>
              <a:gd name="T48" fmla="*/ 875 w 3731"/>
              <a:gd name="T49" fmla="*/ 1050 h 2826"/>
              <a:gd name="T50" fmla="*/ 508 w 3731"/>
              <a:gd name="T51" fmla="*/ 1151 h 2826"/>
              <a:gd name="T52" fmla="*/ 256 w 3731"/>
              <a:gd name="T53" fmla="*/ 1402 h 2826"/>
              <a:gd name="T54" fmla="*/ 145 w 3731"/>
              <a:gd name="T55" fmla="*/ 1698 h 2826"/>
              <a:gd name="T56" fmla="*/ 322 w 3731"/>
              <a:gd name="T57" fmla="*/ 1720 h 2826"/>
              <a:gd name="T58" fmla="*/ 1022 w 3731"/>
              <a:gd name="T59" fmla="*/ 1746 h 2826"/>
              <a:gd name="T60" fmla="*/ 1550 w 3731"/>
              <a:gd name="T61" fmla="*/ 1744 h 2826"/>
              <a:gd name="T62" fmla="*/ 1528 w 3731"/>
              <a:gd name="T63" fmla="*/ 1377 h 2826"/>
              <a:gd name="T64" fmla="*/ 1226 w 3731"/>
              <a:gd name="T65" fmla="*/ 1172 h 2826"/>
              <a:gd name="T66" fmla="*/ 875 w 3731"/>
              <a:gd name="T67" fmla="*/ 1050 h 2826"/>
              <a:gd name="T68" fmla="*/ 2465 w 3731"/>
              <a:gd name="T69" fmla="*/ 1210 h 2826"/>
              <a:gd name="T70" fmla="*/ 1649 w 3731"/>
              <a:gd name="T71" fmla="*/ 1109 h 2826"/>
              <a:gd name="T72" fmla="*/ 3645 w 3731"/>
              <a:gd name="T73" fmla="*/ 1454 h 2826"/>
              <a:gd name="T74" fmla="*/ 3663 w 3731"/>
              <a:gd name="T75" fmla="*/ 2515 h 2826"/>
              <a:gd name="T76" fmla="*/ 2674 w 3731"/>
              <a:gd name="T77" fmla="*/ 2785 h 2826"/>
              <a:gd name="T78" fmla="*/ 2052 w 3731"/>
              <a:gd name="T79" fmla="*/ 2092 h 2826"/>
              <a:gd name="T80" fmla="*/ 2245 w 3731"/>
              <a:gd name="T81" fmla="*/ 1234 h 2826"/>
              <a:gd name="T82" fmla="*/ 974 w 3731"/>
              <a:gd name="T83" fmla="*/ 1025 h 2826"/>
              <a:gd name="T84" fmla="*/ 1352 w 3731"/>
              <a:gd name="T85" fmla="*/ 1169 h 2826"/>
              <a:gd name="T86" fmla="*/ 1653 w 3731"/>
              <a:gd name="T87" fmla="*/ 1430 h 2826"/>
              <a:gd name="T88" fmla="*/ 1726 w 3731"/>
              <a:gd name="T89" fmla="*/ 1855 h 2826"/>
              <a:gd name="T90" fmla="*/ 1509 w 3731"/>
              <a:gd name="T91" fmla="*/ 1967 h 2826"/>
              <a:gd name="T92" fmla="*/ 1497 w 3731"/>
              <a:gd name="T93" fmla="*/ 2377 h 2826"/>
              <a:gd name="T94" fmla="*/ 556 w 3731"/>
              <a:gd name="T95" fmla="*/ 2747 h 2826"/>
              <a:gd name="T96" fmla="*/ 47 w 3731"/>
              <a:gd name="T97" fmla="*/ 2139 h 2826"/>
              <a:gd name="T98" fmla="*/ 20 w 3731"/>
              <a:gd name="T99" fmla="*/ 1550 h 2826"/>
              <a:gd name="T100" fmla="*/ 182 w 3731"/>
              <a:gd name="T101" fmla="*/ 1223 h 2826"/>
              <a:gd name="T102" fmla="*/ 476 w 3731"/>
              <a:gd name="T103" fmla="*/ 1025 h 2826"/>
              <a:gd name="T104" fmla="*/ 710 w 3731"/>
              <a:gd name="T105" fmla="*/ 1032 h 2826"/>
              <a:gd name="T106" fmla="*/ 1519 w 3731"/>
              <a:gd name="T107" fmla="*/ 437 h 2826"/>
              <a:gd name="T108" fmla="*/ 1697 w 3731"/>
              <a:gd name="T109" fmla="*/ 899 h 2826"/>
              <a:gd name="T110" fmla="*/ 2095 w 3731"/>
              <a:gd name="T111" fmla="*/ 564 h 2826"/>
              <a:gd name="T112" fmla="*/ 1834 w 3731"/>
              <a:gd name="T113" fmla="*/ 0 h 2826"/>
              <a:gd name="T114" fmla="*/ 2366 w 3731"/>
              <a:gd name="T115" fmla="*/ 488 h 2826"/>
              <a:gd name="T116" fmla="*/ 2052 w 3731"/>
              <a:gd name="T117" fmla="*/ 774 h 2826"/>
              <a:gd name="T118" fmla="*/ 1608 w 3731"/>
              <a:gd name="T119" fmla="*/ 785 h 2826"/>
              <a:gd name="T120" fmla="*/ 1438 w 3731"/>
              <a:gd name="T121" fmla="*/ 413 h 2826"/>
              <a:gd name="T122" fmla="*/ 1677 w 3731"/>
              <a:gd name="T123" fmla="*/ 31 h 2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1" h="2826">
                <a:moveTo>
                  <a:pt x="2132" y="2067"/>
                </a:moveTo>
                <a:lnTo>
                  <a:pt x="2135" y="2150"/>
                </a:lnTo>
                <a:lnTo>
                  <a:pt x="2140" y="2226"/>
                </a:lnTo>
                <a:lnTo>
                  <a:pt x="2147" y="2295"/>
                </a:lnTo>
                <a:lnTo>
                  <a:pt x="2155" y="2358"/>
                </a:lnTo>
                <a:lnTo>
                  <a:pt x="2165" y="2415"/>
                </a:lnTo>
                <a:lnTo>
                  <a:pt x="2176" y="2466"/>
                </a:lnTo>
                <a:lnTo>
                  <a:pt x="2190" y="2508"/>
                </a:lnTo>
                <a:lnTo>
                  <a:pt x="2205" y="2546"/>
                </a:lnTo>
                <a:lnTo>
                  <a:pt x="2222" y="2576"/>
                </a:lnTo>
                <a:lnTo>
                  <a:pt x="2373" y="2579"/>
                </a:lnTo>
                <a:lnTo>
                  <a:pt x="2336" y="2529"/>
                </a:lnTo>
                <a:lnTo>
                  <a:pt x="2303" y="2476"/>
                </a:lnTo>
                <a:lnTo>
                  <a:pt x="2277" y="2420"/>
                </a:lnTo>
                <a:lnTo>
                  <a:pt x="2256" y="2361"/>
                </a:lnTo>
                <a:lnTo>
                  <a:pt x="2240" y="2299"/>
                </a:lnTo>
                <a:lnTo>
                  <a:pt x="2230" y="2235"/>
                </a:lnTo>
                <a:lnTo>
                  <a:pt x="2227" y="2170"/>
                </a:lnTo>
                <a:lnTo>
                  <a:pt x="2227" y="2093"/>
                </a:lnTo>
                <a:lnTo>
                  <a:pt x="2193" y="2089"/>
                </a:lnTo>
                <a:lnTo>
                  <a:pt x="2161" y="2080"/>
                </a:lnTo>
                <a:lnTo>
                  <a:pt x="2132" y="2067"/>
                </a:lnTo>
                <a:close/>
                <a:moveTo>
                  <a:pt x="3642" y="2051"/>
                </a:moveTo>
                <a:lnTo>
                  <a:pt x="3618" y="2067"/>
                </a:lnTo>
                <a:lnTo>
                  <a:pt x="3591" y="2079"/>
                </a:lnTo>
                <a:lnTo>
                  <a:pt x="3563" y="2088"/>
                </a:lnTo>
                <a:lnTo>
                  <a:pt x="3533" y="2093"/>
                </a:lnTo>
                <a:lnTo>
                  <a:pt x="3533" y="2170"/>
                </a:lnTo>
                <a:lnTo>
                  <a:pt x="3530" y="2231"/>
                </a:lnTo>
                <a:lnTo>
                  <a:pt x="3520" y="2292"/>
                </a:lnTo>
                <a:lnTo>
                  <a:pt x="3507" y="2349"/>
                </a:lnTo>
                <a:lnTo>
                  <a:pt x="3488" y="2405"/>
                </a:lnTo>
                <a:lnTo>
                  <a:pt x="3464" y="2459"/>
                </a:lnTo>
                <a:lnTo>
                  <a:pt x="3435" y="2509"/>
                </a:lnTo>
                <a:lnTo>
                  <a:pt x="3402" y="2557"/>
                </a:lnTo>
                <a:lnTo>
                  <a:pt x="3366" y="2602"/>
                </a:lnTo>
                <a:lnTo>
                  <a:pt x="3535" y="2606"/>
                </a:lnTo>
                <a:lnTo>
                  <a:pt x="3553" y="2578"/>
                </a:lnTo>
                <a:lnTo>
                  <a:pt x="3568" y="2544"/>
                </a:lnTo>
                <a:lnTo>
                  <a:pt x="3583" y="2502"/>
                </a:lnTo>
                <a:lnTo>
                  <a:pt x="3595" y="2455"/>
                </a:lnTo>
                <a:lnTo>
                  <a:pt x="3607" y="2403"/>
                </a:lnTo>
                <a:lnTo>
                  <a:pt x="3617" y="2345"/>
                </a:lnTo>
                <a:lnTo>
                  <a:pt x="3625" y="2279"/>
                </a:lnTo>
                <a:lnTo>
                  <a:pt x="3633" y="2210"/>
                </a:lnTo>
                <a:lnTo>
                  <a:pt x="3639" y="2133"/>
                </a:lnTo>
                <a:lnTo>
                  <a:pt x="3642" y="2051"/>
                </a:lnTo>
                <a:close/>
                <a:moveTo>
                  <a:pt x="1517" y="2046"/>
                </a:moveTo>
                <a:lnTo>
                  <a:pt x="1491" y="2049"/>
                </a:lnTo>
                <a:lnTo>
                  <a:pt x="1491" y="2253"/>
                </a:lnTo>
                <a:lnTo>
                  <a:pt x="1489" y="2294"/>
                </a:lnTo>
                <a:lnTo>
                  <a:pt x="1517" y="2298"/>
                </a:lnTo>
                <a:lnTo>
                  <a:pt x="1545" y="2294"/>
                </a:lnTo>
                <a:lnTo>
                  <a:pt x="1572" y="2285"/>
                </a:lnTo>
                <a:lnTo>
                  <a:pt x="1594" y="2270"/>
                </a:lnTo>
                <a:lnTo>
                  <a:pt x="1614" y="2251"/>
                </a:lnTo>
                <a:lnTo>
                  <a:pt x="1628" y="2227"/>
                </a:lnTo>
                <a:lnTo>
                  <a:pt x="1639" y="2200"/>
                </a:lnTo>
                <a:lnTo>
                  <a:pt x="1642" y="2172"/>
                </a:lnTo>
                <a:lnTo>
                  <a:pt x="1639" y="2143"/>
                </a:lnTo>
                <a:lnTo>
                  <a:pt x="1628" y="2117"/>
                </a:lnTo>
                <a:lnTo>
                  <a:pt x="1614" y="2093"/>
                </a:lnTo>
                <a:lnTo>
                  <a:pt x="1594" y="2073"/>
                </a:lnTo>
                <a:lnTo>
                  <a:pt x="1572" y="2059"/>
                </a:lnTo>
                <a:lnTo>
                  <a:pt x="1545" y="2049"/>
                </a:lnTo>
                <a:lnTo>
                  <a:pt x="1517" y="2046"/>
                </a:lnTo>
                <a:close/>
                <a:moveTo>
                  <a:pt x="249" y="2046"/>
                </a:moveTo>
                <a:lnTo>
                  <a:pt x="219" y="2049"/>
                </a:lnTo>
                <a:lnTo>
                  <a:pt x="193" y="2059"/>
                </a:lnTo>
                <a:lnTo>
                  <a:pt x="170" y="2073"/>
                </a:lnTo>
                <a:lnTo>
                  <a:pt x="151" y="2093"/>
                </a:lnTo>
                <a:lnTo>
                  <a:pt x="136" y="2117"/>
                </a:lnTo>
                <a:lnTo>
                  <a:pt x="127" y="2143"/>
                </a:lnTo>
                <a:lnTo>
                  <a:pt x="124" y="2172"/>
                </a:lnTo>
                <a:lnTo>
                  <a:pt x="127" y="2200"/>
                </a:lnTo>
                <a:lnTo>
                  <a:pt x="136" y="2227"/>
                </a:lnTo>
                <a:lnTo>
                  <a:pt x="151" y="2251"/>
                </a:lnTo>
                <a:lnTo>
                  <a:pt x="170" y="2270"/>
                </a:lnTo>
                <a:lnTo>
                  <a:pt x="193" y="2285"/>
                </a:lnTo>
                <a:lnTo>
                  <a:pt x="219" y="2294"/>
                </a:lnTo>
                <a:lnTo>
                  <a:pt x="249" y="2298"/>
                </a:lnTo>
                <a:lnTo>
                  <a:pt x="275" y="2294"/>
                </a:lnTo>
                <a:lnTo>
                  <a:pt x="274" y="2252"/>
                </a:lnTo>
                <a:lnTo>
                  <a:pt x="274" y="2048"/>
                </a:lnTo>
                <a:lnTo>
                  <a:pt x="249" y="2046"/>
                </a:lnTo>
                <a:close/>
                <a:moveTo>
                  <a:pt x="1063" y="1915"/>
                </a:moveTo>
                <a:lnTo>
                  <a:pt x="1085" y="1917"/>
                </a:lnTo>
                <a:lnTo>
                  <a:pt x="1106" y="1926"/>
                </a:lnTo>
                <a:lnTo>
                  <a:pt x="1124" y="1940"/>
                </a:lnTo>
                <a:lnTo>
                  <a:pt x="1136" y="1957"/>
                </a:lnTo>
                <a:lnTo>
                  <a:pt x="1145" y="1977"/>
                </a:lnTo>
                <a:lnTo>
                  <a:pt x="1149" y="2000"/>
                </a:lnTo>
                <a:lnTo>
                  <a:pt x="1145" y="2024"/>
                </a:lnTo>
                <a:lnTo>
                  <a:pt x="1136" y="2045"/>
                </a:lnTo>
                <a:lnTo>
                  <a:pt x="1124" y="2062"/>
                </a:lnTo>
                <a:lnTo>
                  <a:pt x="1106" y="2076"/>
                </a:lnTo>
                <a:lnTo>
                  <a:pt x="1085" y="2084"/>
                </a:lnTo>
                <a:lnTo>
                  <a:pt x="1063" y="2087"/>
                </a:lnTo>
                <a:lnTo>
                  <a:pt x="1040" y="2084"/>
                </a:lnTo>
                <a:lnTo>
                  <a:pt x="1019" y="2076"/>
                </a:lnTo>
                <a:lnTo>
                  <a:pt x="1002" y="2062"/>
                </a:lnTo>
                <a:lnTo>
                  <a:pt x="989" y="2045"/>
                </a:lnTo>
                <a:lnTo>
                  <a:pt x="980" y="2024"/>
                </a:lnTo>
                <a:lnTo>
                  <a:pt x="976" y="2000"/>
                </a:lnTo>
                <a:lnTo>
                  <a:pt x="980" y="1977"/>
                </a:lnTo>
                <a:lnTo>
                  <a:pt x="989" y="1957"/>
                </a:lnTo>
                <a:lnTo>
                  <a:pt x="1002" y="1940"/>
                </a:lnTo>
                <a:lnTo>
                  <a:pt x="1019" y="1926"/>
                </a:lnTo>
                <a:lnTo>
                  <a:pt x="1040" y="1917"/>
                </a:lnTo>
                <a:lnTo>
                  <a:pt x="1063" y="1915"/>
                </a:lnTo>
                <a:close/>
                <a:moveTo>
                  <a:pt x="745" y="1915"/>
                </a:moveTo>
                <a:lnTo>
                  <a:pt x="768" y="1917"/>
                </a:lnTo>
                <a:lnTo>
                  <a:pt x="789" y="1926"/>
                </a:lnTo>
                <a:lnTo>
                  <a:pt x="806" y="1940"/>
                </a:lnTo>
                <a:lnTo>
                  <a:pt x="819" y="1957"/>
                </a:lnTo>
                <a:lnTo>
                  <a:pt x="828" y="1977"/>
                </a:lnTo>
                <a:lnTo>
                  <a:pt x="831" y="2000"/>
                </a:lnTo>
                <a:lnTo>
                  <a:pt x="828" y="2024"/>
                </a:lnTo>
                <a:lnTo>
                  <a:pt x="819" y="2045"/>
                </a:lnTo>
                <a:lnTo>
                  <a:pt x="806" y="2062"/>
                </a:lnTo>
                <a:lnTo>
                  <a:pt x="789" y="2076"/>
                </a:lnTo>
                <a:lnTo>
                  <a:pt x="768" y="2084"/>
                </a:lnTo>
                <a:lnTo>
                  <a:pt x="745" y="2087"/>
                </a:lnTo>
                <a:lnTo>
                  <a:pt x="722" y="2084"/>
                </a:lnTo>
                <a:lnTo>
                  <a:pt x="701" y="2076"/>
                </a:lnTo>
                <a:lnTo>
                  <a:pt x="684" y="2062"/>
                </a:lnTo>
                <a:lnTo>
                  <a:pt x="670" y="2045"/>
                </a:lnTo>
                <a:lnTo>
                  <a:pt x="663" y="2024"/>
                </a:lnTo>
                <a:lnTo>
                  <a:pt x="659" y="2000"/>
                </a:lnTo>
                <a:lnTo>
                  <a:pt x="663" y="1977"/>
                </a:lnTo>
                <a:lnTo>
                  <a:pt x="670" y="1957"/>
                </a:lnTo>
                <a:lnTo>
                  <a:pt x="684" y="1940"/>
                </a:lnTo>
                <a:lnTo>
                  <a:pt x="701" y="1926"/>
                </a:lnTo>
                <a:lnTo>
                  <a:pt x="722" y="1917"/>
                </a:lnTo>
                <a:lnTo>
                  <a:pt x="745" y="1915"/>
                </a:lnTo>
                <a:close/>
                <a:moveTo>
                  <a:pt x="3074" y="1845"/>
                </a:moveTo>
                <a:lnTo>
                  <a:pt x="3097" y="1848"/>
                </a:lnTo>
                <a:lnTo>
                  <a:pt x="3116" y="1856"/>
                </a:lnTo>
                <a:lnTo>
                  <a:pt x="3133" y="1870"/>
                </a:lnTo>
                <a:lnTo>
                  <a:pt x="3145" y="1886"/>
                </a:lnTo>
                <a:lnTo>
                  <a:pt x="3155" y="1906"/>
                </a:lnTo>
                <a:lnTo>
                  <a:pt x="3157" y="1928"/>
                </a:lnTo>
                <a:lnTo>
                  <a:pt x="3155" y="1951"/>
                </a:lnTo>
                <a:lnTo>
                  <a:pt x="3145" y="1972"/>
                </a:lnTo>
                <a:lnTo>
                  <a:pt x="3133" y="1988"/>
                </a:lnTo>
                <a:lnTo>
                  <a:pt x="3116" y="2001"/>
                </a:lnTo>
                <a:lnTo>
                  <a:pt x="3097" y="2009"/>
                </a:lnTo>
                <a:lnTo>
                  <a:pt x="3074" y="2013"/>
                </a:lnTo>
                <a:lnTo>
                  <a:pt x="3052" y="2009"/>
                </a:lnTo>
                <a:lnTo>
                  <a:pt x="3032" y="2001"/>
                </a:lnTo>
                <a:lnTo>
                  <a:pt x="3015" y="1988"/>
                </a:lnTo>
                <a:lnTo>
                  <a:pt x="3002" y="1972"/>
                </a:lnTo>
                <a:lnTo>
                  <a:pt x="2993" y="1951"/>
                </a:lnTo>
                <a:lnTo>
                  <a:pt x="2991" y="1928"/>
                </a:lnTo>
                <a:lnTo>
                  <a:pt x="2993" y="1906"/>
                </a:lnTo>
                <a:lnTo>
                  <a:pt x="3002" y="1886"/>
                </a:lnTo>
                <a:lnTo>
                  <a:pt x="3015" y="1870"/>
                </a:lnTo>
                <a:lnTo>
                  <a:pt x="3032" y="1856"/>
                </a:lnTo>
                <a:lnTo>
                  <a:pt x="3052" y="1848"/>
                </a:lnTo>
                <a:lnTo>
                  <a:pt x="3074" y="1845"/>
                </a:lnTo>
                <a:close/>
                <a:moveTo>
                  <a:pt x="2732" y="1845"/>
                </a:moveTo>
                <a:lnTo>
                  <a:pt x="2753" y="1848"/>
                </a:lnTo>
                <a:lnTo>
                  <a:pt x="2774" y="1856"/>
                </a:lnTo>
                <a:lnTo>
                  <a:pt x="2791" y="1870"/>
                </a:lnTo>
                <a:lnTo>
                  <a:pt x="2803" y="1886"/>
                </a:lnTo>
                <a:lnTo>
                  <a:pt x="2813" y="1906"/>
                </a:lnTo>
                <a:lnTo>
                  <a:pt x="2815" y="1928"/>
                </a:lnTo>
                <a:lnTo>
                  <a:pt x="2813" y="1951"/>
                </a:lnTo>
                <a:lnTo>
                  <a:pt x="2803" y="1972"/>
                </a:lnTo>
                <a:lnTo>
                  <a:pt x="2791" y="1988"/>
                </a:lnTo>
                <a:lnTo>
                  <a:pt x="2774" y="2001"/>
                </a:lnTo>
                <a:lnTo>
                  <a:pt x="2753" y="2009"/>
                </a:lnTo>
                <a:lnTo>
                  <a:pt x="2732" y="2013"/>
                </a:lnTo>
                <a:lnTo>
                  <a:pt x="2709" y="2009"/>
                </a:lnTo>
                <a:lnTo>
                  <a:pt x="2690" y="2001"/>
                </a:lnTo>
                <a:lnTo>
                  <a:pt x="2673" y="1988"/>
                </a:lnTo>
                <a:lnTo>
                  <a:pt x="2660" y="1972"/>
                </a:lnTo>
                <a:lnTo>
                  <a:pt x="2651" y="1951"/>
                </a:lnTo>
                <a:lnTo>
                  <a:pt x="2649" y="1928"/>
                </a:lnTo>
                <a:lnTo>
                  <a:pt x="2651" y="1906"/>
                </a:lnTo>
                <a:lnTo>
                  <a:pt x="2660" y="1886"/>
                </a:lnTo>
                <a:lnTo>
                  <a:pt x="2673" y="1870"/>
                </a:lnTo>
                <a:lnTo>
                  <a:pt x="2690" y="1856"/>
                </a:lnTo>
                <a:lnTo>
                  <a:pt x="2709" y="1848"/>
                </a:lnTo>
                <a:lnTo>
                  <a:pt x="2732" y="1845"/>
                </a:lnTo>
                <a:close/>
                <a:moveTo>
                  <a:pt x="2123" y="1794"/>
                </a:moveTo>
                <a:lnTo>
                  <a:pt x="2120" y="1798"/>
                </a:lnTo>
                <a:lnTo>
                  <a:pt x="2117" y="1802"/>
                </a:lnTo>
                <a:lnTo>
                  <a:pt x="2113" y="1806"/>
                </a:lnTo>
                <a:lnTo>
                  <a:pt x="2106" y="1818"/>
                </a:lnTo>
                <a:lnTo>
                  <a:pt x="2101" y="1833"/>
                </a:lnTo>
                <a:lnTo>
                  <a:pt x="2099" y="1852"/>
                </a:lnTo>
                <a:lnTo>
                  <a:pt x="2098" y="1874"/>
                </a:lnTo>
                <a:lnTo>
                  <a:pt x="2101" y="1905"/>
                </a:lnTo>
                <a:lnTo>
                  <a:pt x="2111" y="1934"/>
                </a:lnTo>
                <a:lnTo>
                  <a:pt x="2126" y="1958"/>
                </a:lnTo>
                <a:lnTo>
                  <a:pt x="2145" y="1980"/>
                </a:lnTo>
                <a:lnTo>
                  <a:pt x="2169" y="1996"/>
                </a:lnTo>
                <a:lnTo>
                  <a:pt x="2197" y="2007"/>
                </a:lnTo>
                <a:lnTo>
                  <a:pt x="2227" y="2013"/>
                </a:lnTo>
                <a:lnTo>
                  <a:pt x="2227" y="1823"/>
                </a:lnTo>
                <a:lnTo>
                  <a:pt x="2185" y="1814"/>
                </a:lnTo>
                <a:lnTo>
                  <a:pt x="2151" y="1804"/>
                </a:lnTo>
                <a:lnTo>
                  <a:pt x="2123" y="1794"/>
                </a:lnTo>
                <a:close/>
                <a:moveTo>
                  <a:pt x="382" y="1777"/>
                </a:moveTo>
                <a:lnTo>
                  <a:pt x="366" y="1816"/>
                </a:lnTo>
                <a:lnTo>
                  <a:pt x="357" y="1858"/>
                </a:lnTo>
                <a:lnTo>
                  <a:pt x="353" y="1901"/>
                </a:lnTo>
                <a:lnTo>
                  <a:pt x="353" y="2252"/>
                </a:lnTo>
                <a:lnTo>
                  <a:pt x="357" y="2310"/>
                </a:lnTo>
                <a:lnTo>
                  <a:pt x="366" y="2365"/>
                </a:lnTo>
                <a:lnTo>
                  <a:pt x="382" y="2419"/>
                </a:lnTo>
                <a:lnTo>
                  <a:pt x="403" y="2469"/>
                </a:lnTo>
                <a:lnTo>
                  <a:pt x="430" y="2517"/>
                </a:lnTo>
                <a:lnTo>
                  <a:pt x="461" y="2561"/>
                </a:lnTo>
                <a:lnTo>
                  <a:pt x="497" y="2601"/>
                </a:lnTo>
                <a:lnTo>
                  <a:pt x="538" y="2637"/>
                </a:lnTo>
                <a:lnTo>
                  <a:pt x="581" y="2669"/>
                </a:lnTo>
                <a:lnTo>
                  <a:pt x="628" y="2696"/>
                </a:lnTo>
                <a:lnTo>
                  <a:pt x="678" y="2717"/>
                </a:lnTo>
                <a:lnTo>
                  <a:pt x="732" y="2733"/>
                </a:lnTo>
                <a:lnTo>
                  <a:pt x="786" y="2743"/>
                </a:lnTo>
                <a:lnTo>
                  <a:pt x="844" y="2746"/>
                </a:lnTo>
                <a:lnTo>
                  <a:pt x="922" y="2746"/>
                </a:lnTo>
                <a:lnTo>
                  <a:pt x="978" y="2743"/>
                </a:lnTo>
                <a:lnTo>
                  <a:pt x="1033" y="2733"/>
                </a:lnTo>
                <a:lnTo>
                  <a:pt x="1086" y="2717"/>
                </a:lnTo>
                <a:lnTo>
                  <a:pt x="1136" y="2696"/>
                </a:lnTo>
                <a:lnTo>
                  <a:pt x="1184" y="2669"/>
                </a:lnTo>
                <a:lnTo>
                  <a:pt x="1227" y="2637"/>
                </a:lnTo>
                <a:lnTo>
                  <a:pt x="1268" y="2602"/>
                </a:lnTo>
                <a:lnTo>
                  <a:pt x="1303" y="2561"/>
                </a:lnTo>
                <a:lnTo>
                  <a:pt x="1335" y="2517"/>
                </a:lnTo>
                <a:lnTo>
                  <a:pt x="1361" y="2469"/>
                </a:lnTo>
                <a:lnTo>
                  <a:pt x="1383" y="2419"/>
                </a:lnTo>
                <a:lnTo>
                  <a:pt x="1399" y="2366"/>
                </a:lnTo>
                <a:lnTo>
                  <a:pt x="1408" y="2310"/>
                </a:lnTo>
                <a:lnTo>
                  <a:pt x="1411" y="2253"/>
                </a:lnTo>
                <a:lnTo>
                  <a:pt x="1411" y="1901"/>
                </a:lnTo>
                <a:lnTo>
                  <a:pt x="1408" y="1860"/>
                </a:lnTo>
                <a:lnTo>
                  <a:pt x="1400" y="1821"/>
                </a:lnTo>
                <a:lnTo>
                  <a:pt x="1385" y="1782"/>
                </a:lnTo>
                <a:lnTo>
                  <a:pt x="1284" y="1799"/>
                </a:lnTo>
                <a:lnTo>
                  <a:pt x="1188" y="1813"/>
                </a:lnTo>
                <a:lnTo>
                  <a:pt x="1097" y="1822"/>
                </a:lnTo>
                <a:lnTo>
                  <a:pt x="1009" y="1829"/>
                </a:lnTo>
                <a:lnTo>
                  <a:pt x="928" y="1832"/>
                </a:lnTo>
                <a:lnTo>
                  <a:pt x="852" y="1833"/>
                </a:lnTo>
                <a:lnTo>
                  <a:pt x="781" y="1832"/>
                </a:lnTo>
                <a:lnTo>
                  <a:pt x="715" y="1829"/>
                </a:lnTo>
                <a:lnTo>
                  <a:pt x="655" y="1824"/>
                </a:lnTo>
                <a:lnTo>
                  <a:pt x="599" y="1818"/>
                </a:lnTo>
                <a:lnTo>
                  <a:pt x="549" y="1812"/>
                </a:lnTo>
                <a:lnTo>
                  <a:pt x="505" y="1805"/>
                </a:lnTo>
                <a:lnTo>
                  <a:pt x="466" y="1798"/>
                </a:lnTo>
                <a:lnTo>
                  <a:pt x="432" y="1790"/>
                </a:lnTo>
                <a:lnTo>
                  <a:pt x="403" y="1783"/>
                </a:lnTo>
                <a:lnTo>
                  <a:pt x="382" y="1777"/>
                </a:lnTo>
                <a:close/>
                <a:moveTo>
                  <a:pt x="3533" y="1738"/>
                </a:moveTo>
                <a:lnTo>
                  <a:pt x="3533" y="2012"/>
                </a:lnTo>
                <a:lnTo>
                  <a:pt x="3559" y="2005"/>
                </a:lnTo>
                <a:lnTo>
                  <a:pt x="3583" y="1993"/>
                </a:lnTo>
                <a:lnTo>
                  <a:pt x="3605" y="1977"/>
                </a:lnTo>
                <a:lnTo>
                  <a:pt x="3623" y="1958"/>
                </a:lnTo>
                <a:lnTo>
                  <a:pt x="3636" y="1935"/>
                </a:lnTo>
                <a:lnTo>
                  <a:pt x="3647" y="1910"/>
                </a:lnTo>
                <a:lnTo>
                  <a:pt x="3647" y="1841"/>
                </a:lnTo>
                <a:lnTo>
                  <a:pt x="3638" y="1816"/>
                </a:lnTo>
                <a:lnTo>
                  <a:pt x="3624" y="1792"/>
                </a:lnTo>
                <a:lnTo>
                  <a:pt x="3606" y="1773"/>
                </a:lnTo>
                <a:lnTo>
                  <a:pt x="3584" y="1757"/>
                </a:lnTo>
                <a:lnTo>
                  <a:pt x="3559" y="1745"/>
                </a:lnTo>
                <a:lnTo>
                  <a:pt x="3533" y="1738"/>
                </a:lnTo>
                <a:close/>
                <a:moveTo>
                  <a:pt x="3400" y="1415"/>
                </a:moveTo>
                <a:lnTo>
                  <a:pt x="3370" y="1450"/>
                </a:lnTo>
                <a:lnTo>
                  <a:pt x="3338" y="1486"/>
                </a:lnTo>
                <a:lnTo>
                  <a:pt x="3301" y="1523"/>
                </a:lnTo>
                <a:lnTo>
                  <a:pt x="3260" y="1562"/>
                </a:lnTo>
                <a:lnTo>
                  <a:pt x="3216" y="1600"/>
                </a:lnTo>
                <a:lnTo>
                  <a:pt x="3168" y="1638"/>
                </a:lnTo>
                <a:lnTo>
                  <a:pt x="3117" y="1674"/>
                </a:lnTo>
                <a:lnTo>
                  <a:pt x="3063" y="1710"/>
                </a:lnTo>
                <a:lnTo>
                  <a:pt x="3003" y="1742"/>
                </a:lnTo>
                <a:lnTo>
                  <a:pt x="2942" y="1772"/>
                </a:lnTo>
                <a:lnTo>
                  <a:pt x="2876" y="1797"/>
                </a:lnTo>
                <a:lnTo>
                  <a:pt x="2801" y="1821"/>
                </a:lnTo>
                <a:lnTo>
                  <a:pt x="2727" y="1838"/>
                </a:lnTo>
                <a:lnTo>
                  <a:pt x="2655" y="1849"/>
                </a:lnTo>
                <a:lnTo>
                  <a:pt x="2583" y="1855"/>
                </a:lnTo>
                <a:lnTo>
                  <a:pt x="2515" y="1857"/>
                </a:lnTo>
                <a:lnTo>
                  <a:pt x="2459" y="1856"/>
                </a:lnTo>
                <a:lnTo>
                  <a:pt x="2405" y="1852"/>
                </a:lnTo>
                <a:lnTo>
                  <a:pt x="2355" y="1847"/>
                </a:lnTo>
                <a:lnTo>
                  <a:pt x="2307" y="1839"/>
                </a:lnTo>
                <a:lnTo>
                  <a:pt x="2307" y="2170"/>
                </a:lnTo>
                <a:lnTo>
                  <a:pt x="2310" y="2230"/>
                </a:lnTo>
                <a:lnTo>
                  <a:pt x="2319" y="2291"/>
                </a:lnTo>
                <a:lnTo>
                  <a:pt x="2335" y="2348"/>
                </a:lnTo>
                <a:lnTo>
                  <a:pt x="2357" y="2403"/>
                </a:lnTo>
                <a:lnTo>
                  <a:pt x="2383" y="2454"/>
                </a:lnTo>
                <a:lnTo>
                  <a:pt x="2415" y="2503"/>
                </a:lnTo>
                <a:lnTo>
                  <a:pt x="2451" y="2548"/>
                </a:lnTo>
                <a:lnTo>
                  <a:pt x="2492" y="2589"/>
                </a:lnTo>
                <a:lnTo>
                  <a:pt x="2536" y="2626"/>
                </a:lnTo>
                <a:lnTo>
                  <a:pt x="2585" y="2658"/>
                </a:lnTo>
                <a:lnTo>
                  <a:pt x="2636" y="2684"/>
                </a:lnTo>
                <a:lnTo>
                  <a:pt x="2691" y="2706"/>
                </a:lnTo>
                <a:lnTo>
                  <a:pt x="2748" y="2722"/>
                </a:lnTo>
                <a:lnTo>
                  <a:pt x="2808" y="2731"/>
                </a:lnTo>
                <a:lnTo>
                  <a:pt x="2868" y="2735"/>
                </a:lnTo>
                <a:lnTo>
                  <a:pt x="2891" y="2735"/>
                </a:lnTo>
                <a:lnTo>
                  <a:pt x="2952" y="2731"/>
                </a:lnTo>
                <a:lnTo>
                  <a:pt x="3011" y="2722"/>
                </a:lnTo>
                <a:lnTo>
                  <a:pt x="3068" y="2706"/>
                </a:lnTo>
                <a:lnTo>
                  <a:pt x="3123" y="2684"/>
                </a:lnTo>
                <a:lnTo>
                  <a:pt x="3175" y="2658"/>
                </a:lnTo>
                <a:lnTo>
                  <a:pt x="3223" y="2626"/>
                </a:lnTo>
                <a:lnTo>
                  <a:pt x="3267" y="2589"/>
                </a:lnTo>
                <a:lnTo>
                  <a:pt x="3308" y="2548"/>
                </a:lnTo>
                <a:lnTo>
                  <a:pt x="3344" y="2503"/>
                </a:lnTo>
                <a:lnTo>
                  <a:pt x="3376" y="2454"/>
                </a:lnTo>
                <a:lnTo>
                  <a:pt x="3402" y="2403"/>
                </a:lnTo>
                <a:lnTo>
                  <a:pt x="3424" y="2348"/>
                </a:lnTo>
                <a:lnTo>
                  <a:pt x="3440" y="2291"/>
                </a:lnTo>
                <a:lnTo>
                  <a:pt x="3450" y="2231"/>
                </a:lnTo>
                <a:lnTo>
                  <a:pt x="3452" y="2170"/>
                </a:lnTo>
                <a:lnTo>
                  <a:pt x="3452" y="1569"/>
                </a:lnTo>
                <a:lnTo>
                  <a:pt x="3450" y="1535"/>
                </a:lnTo>
                <a:lnTo>
                  <a:pt x="3444" y="1503"/>
                </a:lnTo>
                <a:lnTo>
                  <a:pt x="3433" y="1472"/>
                </a:lnTo>
                <a:lnTo>
                  <a:pt x="3418" y="1442"/>
                </a:lnTo>
                <a:lnTo>
                  <a:pt x="3400" y="1415"/>
                </a:lnTo>
                <a:close/>
                <a:moveTo>
                  <a:pt x="3472" y="1321"/>
                </a:moveTo>
                <a:lnTo>
                  <a:pt x="3461" y="1335"/>
                </a:lnTo>
                <a:lnTo>
                  <a:pt x="3450" y="1351"/>
                </a:lnTo>
                <a:lnTo>
                  <a:pt x="3475" y="1382"/>
                </a:lnTo>
                <a:lnTo>
                  <a:pt x="3495" y="1416"/>
                </a:lnTo>
                <a:lnTo>
                  <a:pt x="3511" y="1452"/>
                </a:lnTo>
                <a:lnTo>
                  <a:pt x="3523" y="1490"/>
                </a:lnTo>
                <a:lnTo>
                  <a:pt x="3530" y="1529"/>
                </a:lnTo>
                <a:lnTo>
                  <a:pt x="3533" y="1569"/>
                </a:lnTo>
                <a:lnTo>
                  <a:pt x="3533" y="1657"/>
                </a:lnTo>
                <a:lnTo>
                  <a:pt x="3569" y="1663"/>
                </a:lnTo>
                <a:lnTo>
                  <a:pt x="3603" y="1675"/>
                </a:lnTo>
                <a:lnTo>
                  <a:pt x="3635" y="1694"/>
                </a:lnTo>
                <a:lnTo>
                  <a:pt x="3620" y="1624"/>
                </a:lnTo>
                <a:lnTo>
                  <a:pt x="3601" y="1558"/>
                </a:lnTo>
                <a:lnTo>
                  <a:pt x="3576" y="1494"/>
                </a:lnTo>
                <a:lnTo>
                  <a:pt x="3545" y="1433"/>
                </a:lnTo>
                <a:lnTo>
                  <a:pt x="3510" y="1375"/>
                </a:lnTo>
                <a:lnTo>
                  <a:pt x="3472" y="1321"/>
                </a:lnTo>
                <a:close/>
                <a:moveTo>
                  <a:pt x="1918" y="1244"/>
                </a:moveTo>
                <a:lnTo>
                  <a:pt x="1920" y="1244"/>
                </a:lnTo>
                <a:lnTo>
                  <a:pt x="1922" y="1245"/>
                </a:lnTo>
                <a:lnTo>
                  <a:pt x="1923" y="1248"/>
                </a:lnTo>
                <a:lnTo>
                  <a:pt x="1923" y="1280"/>
                </a:lnTo>
                <a:lnTo>
                  <a:pt x="1920" y="1290"/>
                </a:lnTo>
                <a:lnTo>
                  <a:pt x="1914" y="1297"/>
                </a:lnTo>
                <a:lnTo>
                  <a:pt x="1903" y="1303"/>
                </a:lnTo>
                <a:lnTo>
                  <a:pt x="1892" y="1305"/>
                </a:lnTo>
                <a:lnTo>
                  <a:pt x="1781" y="1305"/>
                </a:lnTo>
                <a:lnTo>
                  <a:pt x="1769" y="1303"/>
                </a:lnTo>
                <a:lnTo>
                  <a:pt x="1759" y="1297"/>
                </a:lnTo>
                <a:lnTo>
                  <a:pt x="1752" y="1290"/>
                </a:lnTo>
                <a:lnTo>
                  <a:pt x="1750" y="1280"/>
                </a:lnTo>
                <a:lnTo>
                  <a:pt x="1750" y="1263"/>
                </a:lnTo>
                <a:lnTo>
                  <a:pt x="1751" y="1260"/>
                </a:lnTo>
                <a:lnTo>
                  <a:pt x="1752" y="1259"/>
                </a:lnTo>
                <a:lnTo>
                  <a:pt x="1756" y="1258"/>
                </a:lnTo>
                <a:lnTo>
                  <a:pt x="1918" y="1244"/>
                </a:lnTo>
                <a:close/>
                <a:moveTo>
                  <a:pt x="3067" y="1226"/>
                </a:moveTo>
                <a:lnTo>
                  <a:pt x="3033" y="1267"/>
                </a:lnTo>
                <a:lnTo>
                  <a:pt x="2994" y="1310"/>
                </a:lnTo>
                <a:lnTo>
                  <a:pt x="2951" y="1353"/>
                </a:lnTo>
                <a:lnTo>
                  <a:pt x="2902" y="1396"/>
                </a:lnTo>
                <a:lnTo>
                  <a:pt x="2850" y="1439"/>
                </a:lnTo>
                <a:lnTo>
                  <a:pt x="2793" y="1480"/>
                </a:lnTo>
                <a:lnTo>
                  <a:pt x="2732" y="1519"/>
                </a:lnTo>
                <a:lnTo>
                  <a:pt x="2668" y="1553"/>
                </a:lnTo>
                <a:lnTo>
                  <a:pt x="2606" y="1583"/>
                </a:lnTo>
                <a:lnTo>
                  <a:pt x="2544" y="1607"/>
                </a:lnTo>
                <a:lnTo>
                  <a:pt x="2485" y="1626"/>
                </a:lnTo>
                <a:lnTo>
                  <a:pt x="2428" y="1642"/>
                </a:lnTo>
                <a:lnTo>
                  <a:pt x="2375" y="1655"/>
                </a:lnTo>
                <a:lnTo>
                  <a:pt x="2324" y="1664"/>
                </a:lnTo>
                <a:lnTo>
                  <a:pt x="2278" y="1671"/>
                </a:lnTo>
                <a:lnTo>
                  <a:pt x="2238" y="1675"/>
                </a:lnTo>
                <a:lnTo>
                  <a:pt x="2202" y="1678"/>
                </a:lnTo>
                <a:lnTo>
                  <a:pt x="2173" y="1679"/>
                </a:lnTo>
                <a:lnTo>
                  <a:pt x="2150" y="1679"/>
                </a:lnTo>
                <a:lnTo>
                  <a:pt x="2141" y="1679"/>
                </a:lnTo>
                <a:lnTo>
                  <a:pt x="2134" y="1679"/>
                </a:lnTo>
                <a:lnTo>
                  <a:pt x="2131" y="1712"/>
                </a:lnTo>
                <a:lnTo>
                  <a:pt x="2148" y="1718"/>
                </a:lnTo>
                <a:lnTo>
                  <a:pt x="2172" y="1726"/>
                </a:lnTo>
                <a:lnTo>
                  <a:pt x="2201" y="1734"/>
                </a:lnTo>
                <a:lnTo>
                  <a:pt x="2236" y="1743"/>
                </a:lnTo>
                <a:lnTo>
                  <a:pt x="2276" y="1752"/>
                </a:lnTo>
                <a:lnTo>
                  <a:pt x="2320" y="1760"/>
                </a:lnTo>
                <a:lnTo>
                  <a:pt x="2369" y="1767"/>
                </a:lnTo>
                <a:lnTo>
                  <a:pt x="2422" y="1773"/>
                </a:lnTo>
                <a:lnTo>
                  <a:pt x="2476" y="1775"/>
                </a:lnTo>
                <a:lnTo>
                  <a:pt x="2534" y="1776"/>
                </a:lnTo>
                <a:lnTo>
                  <a:pt x="2594" y="1774"/>
                </a:lnTo>
                <a:lnTo>
                  <a:pt x="2657" y="1767"/>
                </a:lnTo>
                <a:lnTo>
                  <a:pt x="2720" y="1757"/>
                </a:lnTo>
                <a:lnTo>
                  <a:pt x="2785" y="1742"/>
                </a:lnTo>
                <a:lnTo>
                  <a:pt x="2850" y="1721"/>
                </a:lnTo>
                <a:lnTo>
                  <a:pt x="2911" y="1697"/>
                </a:lnTo>
                <a:lnTo>
                  <a:pt x="2970" y="1669"/>
                </a:lnTo>
                <a:lnTo>
                  <a:pt x="3025" y="1638"/>
                </a:lnTo>
                <a:lnTo>
                  <a:pt x="3077" y="1605"/>
                </a:lnTo>
                <a:lnTo>
                  <a:pt x="3125" y="1569"/>
                </a:lnTo>
                <a:lnTo>
                  <a:pt x="3170" y="1533"/>
                </a:lnTo>
                <a:lnTo>
                  <a:pt x="3213" y="1496"/>
                </a:lnTo>
                <a:lnTo>
                  <a:pt x="3250" y="1459"/>
                </a:lnTo>
                <a:lnTo>
                  <a:pt x="3285" y="1424"/>
                </a:lnTo>
                <a:lnTo>
                  <a:pt x="3316" y="1390"/>
                </a:lnTo>
                <a:lnTo>
                  <a:pt x="3344" y="1356"/>
                </a:lnTo>
                <a:lnTo>
                  <a:pt x="3367" y="1327"/>
                </a:lnTo>
                <a:lnTo>
                  <a:pt x="3388" y="1300"/>
                </a:lnTo>
                <a:lnTo>
                  <a:pt x="3403" y="1277"/>
                </a:lnTo>
                <a:lnTo>
                  <a:pt x="3374" y="1268"/>
                </a:lnTo>
                <a:lnTo>
                  <a:pt x="3338" y="1258"/>
                </a:lnTo>
                <a:lnTo>
                  <a:pt x="3294" y="1249"/>
                </a:lnTo>
                <a:lnTo>
                  <a:pt x="3245" y="1240"/>
                </a:lnTo>
                <a:lnTo>
                  <a:pt x="3190" y="1233"/>
                </a:lnTo>
                <a:lnTo>
                  <a:pt x="3131" y="1228"/>
                </a:lnTo>
                <a:lnTo>
                  <a:pt x="3067" y="1226"/>
                </a:lnTo>
                <a:close/>
                <a:moveTo>
                  <a:pt x="1955" y="1120"/>
                </a:moveTo>
                <a:lnTo>
                  <a:pt x="1970" y="1120"/>
                </a:lnTo>
                <a:lnTo>
                  <a:pt x="1984" y="1127"/>
                </a:lnTo>
                <a:lnTo>
                  <a:pt x="1994" y="1138"/>
                </a:lnTo>
                <a:lnTo>
                  <a:pt x="2000" y="1153"/>
                </a:lnTo>
                <a:lnTo>
                  <a:pt x="1999" y="1169"/>
                </a:lnTo>
                <a:lnTo>
                  <a:pt x="1992" y="1183"/>
                </a:lnTo>
                <a:lnTo>
                  <a:pt x="1981" y="1193"/>
                </a:lnTo>
                <a:lnTo>
                  <a:pt x="1966" y="1199"/>
                </a:lnTo>
                <a:lnTo>
                  <a:pt x="1710" y="1235"/>
                </a:lnTo>
                <a:lnTo>
                  <a:pt x="1705" y="1235"/>
                </a:lnTo>
                <a:lnTo>
                  <a:pt x="1691" y="1233"/>
                </a:lnTo>
                <a:lnTo>
                  <a:pt x="1678" y="1226"/>
                </a:lnTo>
                <a:lnTo>
                  <a:pt x="1669" y="1215"/>
                </a:lnTo>
                <a:lnTo>
                  <a:pt x="1665" y="1201"/>
                </a:lnTo>
                <a:lnTo>
                  <a:pt x="1666" y="1185"/>
                </a:lnTo>
                <a:lnTo>
                  <a:pt x="1673" y="1171"/>
                </a:lnTo>
                <a:lnTo>
                  <a:pt x="1684" y="1161"/>
                </a:lnTo>
                <a:lnTo>
                  <a:pt x="1699" y="1155"/>
                </a:lnTo>
                <a:lnTo>
                  <a:pt x="1955" y="1120"/>
                </a:lnTo>
                <a:close/>
                <a:moveTo>
                  <a:pt x="3164" y="1089"/>
                </a:moveTo>
                <a:lnTo>
                  <a:pt x="3153" y="1105"/>
                </a:lnTo>
                <a:lnTo>
                  <a:pt x="3141" y="1125"/>
                </a:lnTo>
                <a:lnTo>
                  <a:pt x="3126" y="1147"/>
                </a:lnTo>
                <a:lnTo>
                  <a:pt x="3178" y="1151"/>
                </a:lnTo>
                <a:lnTo>
                  <a:pt x="3227" y="1156"/>
                </a:lnTo>
                <a:lnTo>
                  <a:pt x="3272" y="1163"/>
                </a:lnTo>
                <a:lnTo>
                  <a:pt x="3314" y="1170"/>
                </a:lnTo>
                <a:lnTo>
                  <a:pt x="3266" y="1139"/>
                </a:lnTo>
                <a:lnTo>
                  <a:pt x="3216" y="1113"/>
                </a:lnTo>
                <a:lnTo>
                  <a:pt x="3164" y="1089"/>
                </a:lnTo>
                <a:close/>
                <a:moveTo>
                  <a:pt x="3070" y="1085"/>
                </a:moveTo>
                <a:lnTo>
                  <a:pt x="3033" y="1089"/>
                </a:lnTo>
                <a:lnTo>
                  <a:pt x="2988" y="1094"/>
                </a:lnTo>
                <a:lnTo>
                  <a:pt x="2938" y="1104"/>
                </a:lnTo>
                <a:lnTo>
                  <a:pt x="2882" y="1115"/>
                </a:lnTo>
                <a:lnTo>
                  <a:pt x="2824" y="1131"/>
                </a:lnTo>
                <a:lnTo>
                  <a:pt x="2761" y="1151"/>
                </a:lnTo>
                <a:lnTo>
                  <a:pt x="2699" y="1175"/>
                </a:lnTo>
                <a:lnTo>
                  <a:pt x="2634" y="1203"/>
                </a:lnTo>
                <a:lnTo>
                  <a:pt x="2569" y="1239"/>
                </a:lnTo>
                <a:lnTo>
                  <a:pt x="2513" y="1274"/>
                </a:lnTo>
                <a:lnTo>
                  <a:pt x="2461" y="1311"/>
                </a:lnTo>
                <a:lnTo>
                  <a:pt x="2414" y="1350"/>
                </a:lnTo>
                <a:lnTo>
                  <a:pt x="2370" y="1390"/>
                </a:lnTo>
                <a:lnTo>
                  <a:pt x="2332" y="1428"/>
                </a:lnTo>
                <a:lnTo>
                  <a:pt x="2297" y="1466"/>
                </a:lnTo>
                <a:lnTo>
                  <a:pt x="2266" y="1504"/>
                </a:lnTo>
                <a:lnTo>
                  <a:pt x="2240" y="1538"/>
                </a:lnTo>
                <a:lnTo>
                  <a:pt x="2217" y="1569"/>
                </a:lnTo>
                <a:lnTo>
                  <a:pt x="2199" y="1597"/>
                </a:lnTo>
                <a:lnTo>
                  <a:pt x="2236" y="1594"/>
                </a:lnTo>
                <a:lnTo>
                  <a:pt x="2280" y="1589"/>
                </a:lnTo>
                <a:lnTo>
                  <a:pt x="2328" y="1582"/>
                </a:lnTo>
                <a:lnTo>
                  <a:pt x="2382" y="1570"/>
                </a:lnTo>
                <a:lnTo>
                  <a:pt x="2440" y="1555"/>
                </a:lnTo>
                <a:lnTo>
                  <a:pt x="2500" y="1537"/>
                </a:lnTo>
                <a:lnTo>
                  <a:pt x="2563" y="1513"/>
                </a:lnTo>
                <a:lnTo>
                  <a:pt x="2626" y="1484"/>
                </a:lnTo>
                <a:lnTo>
                  <a:pt x="2691" y="1450"/>
                </a:lnTo>
                <a:lnTo>
                  <a:pt x="2748" y="1415"/>
                </a:lnTo>
                <a:lnTo>
                  <a:pt x="2799" y="1377"/>
                </a:lnTo>
                <a:lnTo>
                  <a:pt x="2848" y="1338"/>
                </a:lnTo>
                <a:lnTo>
                  <a:pt x="2891" y="1298"/>
                </a:lnTo>
                <a:lnTo>
                  <a:pt x="2932" y="1258"/>
                </a:lnTo>
                <a:lnTo>
                  <a:pt x="2967" y="1219"/>
                </a:lnTo>
                <a:lnTo>
                  <a:pt x="3000" y="1181"/>
                </a:lnTo>
                <a:lnTo>
                  <a:pt x="3027" y="1146"/>
                </a:lnTo>
                <a:lnTo>
                  <a:pt x="3051" y="1114"/>
                </a:lnTo>
                <a:lnTo>
                  <a:pt x="3070" y="1085"/>
                </a:lnTo>
                <a:close/>
                <a:moveTo>
                  <a:pt x="875" y="1050"/>
                </a:moveTo>
                <a:lnTo>
                  <a:pt x="839" y="1064"/>
                </a:lnTo>
                <a:lnTo>
                  <a:pt x="802" y="1077"/>
                </a:lnTo>
                <a:lnTo>
                  <a:pt x="769" y="1093"/>
                </a:lnTo>
                <a:lnTo>
                  <a:pt x="736" y="1108"/>
                </a:lnTo>
                <a:lnTo>
                  <a:pt x="707" y="1123"/>
                </a:lnTo>
                <a:lnTo>
                  <a:pt x="680" y="1138"/>
                </a:lnTo>
                <a:lnTo>
                  <a:pt x="656" y="1151"/>
                </a:lnTo>
                <a:lnTo>
                  <a:pt x="634" y="1163"/>
                </a:lnTo>
                <a:lnTo>
                  <a:pt x="618" y="1172"/>
                </a:lnTo>
                <a:lnTo>
                  <a:pt x="605" y="1180"/>
                </a:lnTo>
                <a:lnTo>
                  <a:pt x="597" y="1185"/>
                </a:lnTo>
                <a:lnTo>
                  <a:pt x="594" y="1187"/>
                </a:lnTo>
                <a:lnTo>
                  <a:pt x="590" y="1189"/>
                </a:lnTo>
                <a:lnTo>
                  <a:pt x="585" y="1192"/>
                </a:lnTo>
                <a:lnTo>
                  <a:pt x="570" y="1196"/>
                </a:lnTo>
                <a:lnTo>
                  <a:pt x="558" y="1199"/>
                </a:lnTo>
                <a:lnTo>
                  <a:pt x="544" y="1196"/>
                </a:lnTo>
                <a:lnTo>
                  <a:pt x="533" y="1189"/>
                </a:lnTo>
                <a:lnTo>
                  <a:pt x="524" y="1180"/>
                </a:lnTo>
                <a:lnTo>
                  <a:pt x="508" y="1151"/>
                </a:lnTo>
                <a:lnTo>
                  <a:pt x="498" y="1124"/>
                </a:lnTo>
                <a:lnTo>
                  <a:pt x="474" y="1155"/>
                </a:lnTo>
                <a:lnTo>
                  <a:pt x="451" y="1186"/>
                </a:lnTo>
                <a:lnTo>
                  <a:pt x="431" y="1218"/>
                </a:lnTo>
                <a:lnTo>
                  <a:pt x="411" y="1248"/>
                </a:lnTo>
                <a:lnTo>
                  <a:pt x="394" y="1276"/>
                </a:lnTo>
                <a:lnTo>
                  <a:pt x="378" y="1303"/>
                </a:lnTo>
                <a:lnTo>
                  <a:pt x="365" y="1328"/>
                </a:lnTo>
                <a:lnTo>
                  <a:pt x="353" y="1348"/>
                </a:lnTo>
                <a:lnTo>
                  <a:pt x="345" y="1366"/>
                </a:lnTo>
                <a:lnTo>
                  <a:pt x="339" y="1379"/>
                </a:lnTo>
                <a:lnTo>
                  <a:pt x="334" y="1388"/>
                </a:lnTo>
                <a:lnTo>
                  <a:pt x="333" y="1391"/>
                </a:lnTo>
                <a:lnTo>
                  <a:pt x="324" y="1403"/>
                </a:lnTo>
                <a:lnTo>
                  <a:pt x="313" y="1411"/>
                </a:lnTo>
                <a:lnTo>
                  <a:pt x="299" y="1415"/>
                </a:lnTo>
                <a:lnTo>
                  <a:pt x="285" y="1412"/>
                </a:lnTo>
                <a:lnTo>
                  <a:pt x="263" y="1406"/>
                </a:lnTo>
                <a:lnTo>
                  <a:pt x="259" y="1404"/>
                </a:lnTo>
                <a:lnTo>
                  <a:pt x="256" y="1402"/>
                </a:lnTo>
                <a:lnTo>
                  <a:pt x="227" y="1385"/>
                </a:lnTo>
                <a:lnTo>
                  <a:pt x="206" y="1368"/>
                </a:lnTo>
                <a:lnTo>
                  <a:pt x="199" y="1409"/>
                </a:lnTo>
                <a:lnTo>
                  <a:pt x="195" y="1450"/>
                </a:lnTo>
                <a:lnTo>
                  <a:pt x="192" y="1489"/>
                </a:lnTo>
                <a:lnTo>
                  <a:pt x="191" y="1526"/>
                </a:lnTo>
                <a:lnTo>
                  <a:pt x="191" y="1559"/>
                </a:lnTo>
                <a:lnTo>
                  <a:pt x="191" y="1589"/>
                </a:lnTo>
                <a:lnTo>
                  <a:pt x="191" y="1613"/>
                </a:lnTo>
                <a:lnTo>
                  <a:pt x="192" y="1632"/>
                </a:lnTo>
                <a:lnTo>
                  <a:pt x="193" y="1643"/>
                </a:lnTo>
                <a:lnTo>
                  <a:pt x="193" y="1648"/>
                </a:lnTo>
                <a:lnTo>
                  <a:pt x="193" y="1653"/>
                </a:lnTo>
                <a:lnTo>
                  <a:pt x="193" y="1661"/>
                </a:lnTo>
                <a:lnTo>
                  <a:pt x="191" y="1672"/>
                </a:lnTo>
                <a:lnTo>
                  <a:pt x="186" y="1682"/>
                </a:lnTo>
                <a:lnTo>
                  <a:pt x="178" y="1690"/>
                </a:lnTo>
                <a:lnTo>
                  <a:pt x="168" y="1696"/>
                </a:lnTo>
                <a:lnTo>
                  <a:pt x="157" y="1699"/>
                </a:lnTo>
                <a:lnTo>
                  <a:pt x="145" y="1698"/>
                </a:lnTo>
                <a:lnTo>
                  <a:pt x="115" y="1690"/>
                </a:lnTo>
                <a:lnTo>
                  <a:pt x="89" y="1681"/>
                </a:lnTo>
                <a:lnTo>
                  <a:pt x="97" y="1725"/>
                </a:lnTo>
                <a:lnTo>
                  <a:pt x="106" y="1769"/>
                </a:lnTo>
                <a:lnTo>
                  <a:pt x="117" y="1813"/>
                </a:lnTo>
                <a:lnTo>
                  <a:pt x="128" y="1854"/>
                </a:lnTo>
                <a:lnTo>
                  <a:pt x="141" y="1893"/>
                </a:lnTo>
                <a:lnTo>
                  <a:pt x="152" y="1927"/>
                </a:lnTo>
                <a:lnTo>
                  <a:pt x="163" y="1957"/>
                </a:lnTo>
                <a:lnTo>
                  <a:pt x="172" y="1982"/>
                </a:lnTo>
                <a:lnTo>
                  <a:pt x="195" y="1973"/>
                </a:lnTo>
                <a:lnTo>
                  <a:pt x="222" y="1968"/>
                </a:lnTo>
                <a:lnTo>
                  <a:pt x="249" y="1966"/>
                </a:lnTo>
                <a:lnTo>
                  <a:pt x="261" y="1967"/>
                </a:lnTo>
                <a:lnTo>
                  <a:pt x="274" y="1968"/>
                </a:lnTo>
                <a:lnTo>
                  <a:pt x="274" y="1901"/>
                </a:lnTo>
                <a:lnTo>
                  <a:pt x="276" y="1854"/>
                </a:lnTo>
                <a:lnTo>
                  <a:pt x="285" y="1807"/>
                </a:lnTo>
                <a:lnTo>
                  <a:pt x="301" y="1762"/>
                </a:lnTo>
                <a:lnTo>
                  <a:pt x="322" y="1720"/>
                </a:lnTo>
                <a:lnTo>
                  <a:pt x="327" y="1709"/>
                </a:lnTo>
                <a:lnTo>
                  <a:pt x="336" y="1698"/>
                </a:lnTo>
                <a:lnTo>
                  <a:pt x="349" y="1691"/>
                </a:lnTo>
                <a:lnTo>
                  <a:pt x="363" y="1688"/>
                </a:lnTo>
                <a:lnTo>
                  <a:pt x="376" y="1691"/>
                </a:lnTo>
                <a:lnTo>
                  <a:pt x="380" y="1693"/>
                </a:lnTo>
                <a:lnTo>
                  <a:pt x="389" y="1695"/>
                </a:lnTo>
                <a:lnTo>
                  <a:pt x="405" y="1699"/>
                </a:lnTo>
                <a:lnTo>
                  <a:pt x="426" y="1705"/>
                </a:lnTo>
                <a:lnTo>
                  <a:pt x="452" y="1712"/>
                </a:lnTo>
                <a:lnTo>
                  <a:pt x="485" y="1719"/>
                </a:lnTo>
                <a:lnTo>
                  <a:pt x="523" y="1726"/>
                </a:lnTo>
                <a:lnTo>
                  <a:pt x="567" y="1733"/>
                </a:lnTo>
                <a:lnTo>
                  <a:pt x="616" y="1738"/>
                </a:lnTo>
                <a:lnTo>
                  <a:pt x="670" y="1744"/>
                </a:lnTo>
                <a:lnTo>
                  <a:pt x="731" y="1749"/>
                </a:lnTo>
                <a:lnTo>
                  <a:pt x="795" y="1751"/>
                </a:lnTo>
                <a:lnTo>
                  <a:pt x="866" y="1752"/>
                </a:lnTo>
                <a:lnTo>
                  <a:pt x="941" y="1751"/>
                </a:lnTo>
                <a:lnTo>
                  <a:pt x="1022" y="1746"/>
                </a:lnTo>
                <a:lnTo>
                  <a:pt x="1107" y="1740"/>
                </a:lnTo>
                <a:lnTo>
                  <a:pt x="1198" y="1730"/>
                </a:lnTo>
                <a:lnTo>
                  <a:pt x="1292" y="1717"/>
                </a:lnTo>
                <a:lnTo>
                  <a:pt x="1392" y="1699"/>
                </a:lnTo>
                <a:lnTo>
                  <a:pt x="1401" y="1697"/>
                </a:lnTo>
                <a:lnTo>
                  <a:pt x="1414" y="1697"/>
                </a:lnTo>
                <a:lnTo>
                  <a:pt x="1426" y="1702"/>
                </a:lnTo>
                <a:lnTo>
                  <a:pt x="1436" y="1710"/>
                </a:lnTo>
                <a:lnTo>
                  <a:pt x="1443" y="1720"/>
                </a:lnTo>
                <a:lnTo>
                  <a:pt x="1460" y="1753"/>
                </a:lnTo>
                <a:lnTo>
                  <a:pt x="1473" y="1788"/>
                </a:lnTo>
                <a:lnTo>
                  <a:pt x="1482" y="1824"/>
                </a:lnTo>
                <a:lnTo>
                  <a:pt x="1494" y="1805"/>
                </a:lnTo>
                <a:lnTo>
                  <a:pt x="1506" y="1789"/>
                </a:lnTo>
                <a:lnTo>
                  <a:pt x="1516" y="1776"/>
                </a:lnTo>
                <a:lnTo>
                  <a:pt x="1524" y="1766"/>
                </a:lnTo>
                <a:lnTo>
                  <a:pt x="1530" y="1759"/>
                </a:lnTo>
                <a:lnTo>
                  <a:pt x="1532" y="1756"/>
                </a:lnTo>
                <a:lnTo>
                  <a:pt x="1541" y="1749"/>
                </a:lnTo>
                <a:lnTo>
                  <a:pt x="1550" y="1744"/>
                </a:lnTo>
                <a:lnTo>
                  <a:pt x="1561" y="1742"/>
                </a:lnTo>
                <a:lnTo>
                  <a:pt x="1594" y="1743"/>
                </a:lnTo>
                <a:lnTo>
                  <a:pt x="1623" y="1748"/>
                </a:lnTo>
                <a:lnTo>
                  <a:pt x="1608" y="1711"/>
                </a:lnTo>
                <a:lnTo>
                  <a:pt x="1592" y="1674"/>
                </a:lnTo>
                <a:lnTo>
                  <a:pt x="1576" y="1640"/>
                </a:lnTo>
                <a:lnTo>
                  <a:pt x="1560" y="1607"/>
                </a:lnTo>
                <a:lnTo>
                  <a:pt x="1544" y="1577"/>
                </a:lnTo>
                <a:lnTo>
                  <a:pt x="1528" y="1550"/>
                </a:lnTo>
                <a:lnTo>
                  <a:pt x="1515" y="1526"/>
                </a:lnTo>
                <a:lnTo>
                  <a:pt x="1503" y="1505"/>
                </a:lnTo>
                <a:lnTo>
                  <a:pt x="1493" y="1489"/>
                </a:lnTo>
                <a:lnTo>
                  <a:pt x="1485" y="1476"/>
                </a:lnTo>
                <a:lnTo>
                  <a:pt x="1474" y="1466"/>
                </a:lnTo>
                <a:lnTo>
                  <a:pt x="1468" y="1451"/>
                </a:lnTo>
                <a:lnTo>
                  <a:pt x="1468" y="1438"/>
                </a:lnTo>
                <a:lnTo>
                  <a:pt x="1472" y="1426"/>
                </a:lnTo>
                <a:lnTo>
                  <a:pt x="1480" y="1415"/>
                </a:lnTo>
                <a:lnTo>
                  <a:pt x="1505" y="1393"/>
                </a:lnTo>
                <a:lnTo>
                  <a:pt x="1528" y="1377"/>
                </a:lnTo>
                <a:lnTo>
                  <a:pt x="1492" y="1360"/>
                </a:lnTo>
                <a:lnTo>
                  <a:pt x="1457" y="1345"/>
                </a:lnTo>
                <a:lnTo>
                  <a:pt x="1423" y="1331"/>
                </a:lnTo>
                <a:lnTo>
                  <a:pt x="1390" y="1319"/>
                </a:lnTo>
                <a:lnTo>
                  <a:pt x="1358" y="1308"/>
                </a:lnTo>
                <a:lnTo>
                  <a:pt x="1328" y="1299"/>
                </a:lnTo>
                <a:lnTo>
                  <a:pt x="1302" y="1291"/>
                </a:lnTo>
                <a:lnTo>
                  <a:pt x="1280" y="1284"/>
                </a:lnTo>
                <a:lnTo>
                  <a:pt x="1260" y="1280"/>
                </a:lnTo>
                <a:lnTo>
                  <a:pt x="1245" y="1275"/>
                </a:lnTo>
                <a:lnTo>
                  <a:pt x="1236" y="1273"/>
                </a:lnTo>
                <a:lnTo>
                  <a:pt x="1233" y="1273"/>
                </a:lnTo>
                <a:lnTo>
                  <a:pt x="1223" y="1268"/>
                </a:lnTo>
                <a:lnTo>
                  <a:pt x="1215" y="1263"/>
                </a:lnTo>
                <a:lnTo>
                  <a:pt x="1208" y="1255"/>
                </a:lnTo>
                <a:lnTo>
                  <a:pt x="1202" y="1239"/>
                </a:lnTo>
                <a:lnTo>
                  <a:pt x="1203" y="1223"/>
                </a:lnTo>
                <a:lnTo>
                  <a:pt x="1207" y="1209"/>
                </a:lnTo>
                <a:lnTo>
                  <a:pt x="1210" y="1201"/>
                </a:lnTo>
                <a:lnTo>
                  <a:pt x="1226" y="1172"/>
                </a:lnTo>
                <a:lnTo>
                  <a:pt x="1243" y="1149"/>
                </a:lnTo>
                <a:lnTo>
                  <a:pt x="1200" y="1145"/>
                </a:lnTo>
                <a:lnTo>
                  <a:pt x="1158" y="1141"/>
                </a:lnTo>
                <a:lnTo>
                  <a:pt x="1117" y="1140"/>
                </a:lnTo>
                <a:lnTo>
                  <a:pt x="1078" y="1139"/>
                </a:lnTo>
                <a:lnTo>
                  <a:pt x="1042" y="1140"/>
                </a:lnTo>
                <a:lnTo>
                  <a:pt x="1010" y="1141"/>
                </a:lnTo>
                <a:lnTo>
                  <a:pt x="983" y="1143"/>
                </a:lnTo>
                <a:lnTo>
                  <a:pt x="960" y="1144"/>
                </a:lnTo>
                <a:lnTo>
                  <a:pt x="943" y="1145"/>
                </a:lnTo>
                <a:lnTo>
                  <a:pt x="934" y="1146"/>
                </a:lnTo>
                <a:lnTo>
                  <a:pt x="917" y="1151"/>
                </a:lnTo>
                <a:lnTo>
                  <a:pt x="906" y="1152"/>
                </a:lnTo>
                <a:lnTo>
                  <a:pt x="894" y="1149"/>
                </a:lnTo>
                <a:lnTo>
                  <a:pt x="883" y="1143"/>
                </a:lnTo>
                <a:lnTo>
                  <a:pt x="875" y="1135"/>
                </a:lnTo>
                <a:lnTo>
                  <a:pt x="869" y="1123"/>
                </a:lnTo>
                <a:lnTo>
                  <a:pt x="868" y="1111"/>
                </a:lnTo>
                <a:lnTo>
                  <a:pt x="869" y="1078"/>
                </a:lnTo>
                <a:lnTo>
                  <a:pt x="875" y="1050"/>
                </a:lnTo>
                <a:close/>
                <a:moveTo>
                  <a:pt x="2875" y="1034"/>
                </a:moveTo>
                <a:lnTo>
                  <a:pt x="2803" y="1038"/>
                </a:lnTo>
                <a:lnTo>
                  <a:pt x="2734" y="1049"/>
                </a:lnTo>
                <a:lnTo>
                  <a:pt x="2667" y="1064"/>
                </a:lnTo>
                <a:lnTo>
                  <a:pt x="2603" y="1084"/>
                </a:lnTo>
                <a:lnTo>
                  <a:pt x="2542" y="1109"/>
                </a:lnTo>
                <a:lnTo>
                  <a:pt x="2484" y="1140"/>
                </a:lnTo>
                <a:lnTo>
                  <a:pt x="2431" y="1176"/>
                </a:lnTo>
                <a:lnTo>
                  <a:pt x="2380" y="1215"/>
                </a:lnTo>
                <a:lnTo>
                  <a:pt x="2333" y="1259"/>
                </a:lnTo>
                <a:lnTo>
                  <a:pt x="2291" y="1306"/>
                </a:lnTo>
                <a:lnTo>
                  <a:pt x="2252" y="1358"/>
                </a:lnTo>
                <a:lnTo>
                  <a:pt x="2219" y="1412"/>
                </a:lnTo>
                <a:lnTo>
                  <a:pt x="2190" y="1471"/>
                </a:lnTo>
                <a:lnTo>
                  <a:pt x="2223" y="1430"/>
                </a:lnTo>
                <a:lnTo>
                  <a:pt x="2261" y="1386"/>
                </a:lnTo>
                <a:lnTo>
                  <a:pt x="2303" y="1342"/>
                </a:lnTo>
                <a:lnTo>
                  <a:pt x="2352" y="1297"/>
                </a:lnTo>
                <a:lnTo>
                  <a:pt x="2406" y="1252"/>
                </a:lnTo>
                <a:lnTo>
                  <a:pt x="2465" y="1210"/>
                </a:lnTo>
                <a:lnTo>
                  <a:pt x="2528" y="1169"/>
                </a:lnTo>
                <a:lnTo>
                  <a:pt x="2601" y="1130"/>
                </a:lnTo>
                <a:lnTo>
                  <a:pt x="2673" y="1098"/>
                </a:lnTo>
                <a:lnTo>
                  <a:pt x="2743" y="1072"/>
                </a:lnTo>
                <a:lnTo>
                  <a:pt x="2810" y="1051"/>
                </a:lnTo>
                <a:lnTo>
                  <a:pt x="2875" y="1034"/>
                </a:lnTo>
                <a:close/>
                <a:moveTo>
                  <a:pt x="1974" y="1009"/>
                </a:moveTo>
                <a:lnTo>
                  <a:pt x="1990" y="1010"/>
                </a:lnTo>
                <a:lnTo>
                  <a:pt x="2003" y="1017"/>
                </a:lnTo>
                <a:lnTo>
                  <a:pt x="2014" y="1028"/>
                </a:lnTo>
                <a:lnTo>
                  <a:pt x="2019" y="1043"/>
                </a:lnTo>
                <a:lnTo>
                  <a:pt x="2018" y="1059"/>
                </a:lnTo>
                <a:lnTo>
                  <a:pt x="2011" y="1073"/>
                </a:lnTo>
                <a:lnTo>
                  <a:pt x="2000" y="1083"/>
                </a:lnTo>
                <a:lnTo>
                  <a:pt x="1985" y="1089"/>
                </a:lnTo>
                <a:lnTo>
                  <a:pt x="1690" y="1129"/>
                </a:lnTo>
                <a:lnTo>
                  <a:pt x="1684" y="1130"/>
                </a:lnTo>
                <a:lnTo>
                  <a:pt x="1670" y="1127"/>
                </a:lnTo>
                <a:lnTo>
                  <a:pt x="1658" y="1120"/>
                </a:lnTo>
                <a:lnTo>
                  <a:pt x="1649" y="1109"/>
                </a:lnTo>
                <a:lnTo>
                  <a:pt x="1644" y="1094"/>
                </a:lnTo>
                <a:lnTo>
                  <a:pt x="1645" y="1078"/>
                </a:lnTo>
                <a:lnTo>
                  <a:pt x="1652" y="1065"/>
                </a:lnTo>
                <a:lnTo>
                  <a:pt x="1664" y="1054"/>
                </a:lnTo>
                <a:lnTo>
                  <a:pt x="1678" y="1050"/>
                </a:lnTo>
                <a:lnTo>
                  <a:pt x="1974" y="1009"/>
                </a:lnTo>
                <a:close/>
                <a:moveTo>
                  <a:pt x="2889" y="954"/>
                </a:moveTo>
                <a:lnTo>
                  <a:pt x="2965" y="957"/>
                </a:lnTo>
                <a:lnTo>
                  <a:pt x="3039" y="968"/>
                </a:lnTo>
                <a:lnTo>
                  <a:pt x="3111" y="985"/>
                </a:lnTo>
                <a:lnTo>
                  <a:pt x="3181" y="1009"/>
                </a:lnTo>
                <a:lnTo>
                  <a:pt x="3248" y="1037"/>
                </a:lnTo>
                <a:lnTo>
                  <a:pt x="3311" y="1073"/>
                </a:lnTo>
                <a:lnTo>
                  <a:pt x="3372" y="1114"/>
                </a:lnTo>
                <a:lnTo>
                  <a:pt x="3428" y="1160"/>
                </a:lnTo>
                <a:lnTo>
                  <a:pt x="3481" y="1210"/>
                </a:lnTo>
                <a:lnTo>
                  <a:pt x="3530" y="1265"/>
                </a:lnTo>
                <a:lnTo>
                  <a:pt x="3573" y="1324"/>
                </a:lnTo>
                <a:lnTo>
                  <a:pt x="3613" y="1387"/>
                </a:lnTo>
                <a:lnTo>
                  <a:pt x="3645" y="1454"/>
                </a:lnTo>
                <a:lnTo>
                  <a:pt x="3674" y="1523"/>
                </a:lnTo>
                <a:lnTo>
                  <a:pt x="3697" y="1595"/>
                </a:lnTo>
                <a:lnTo>
                  <a:pt x="3713" y="1671"/>
                </a:lnTo>
                <a:lnTo>
                  <a:pt x="3723" y="1749"/>
                </a:lnTo>
                <a:lnTo>
                  <a:pt x="3726" y="1829"/>
                </a:lnTo>
                <a:lnTo>
                  <a:pt x="3726" y="1831"/>
                </a:lnTo>
                <a:lnTo>
                  <a:pt x="3730" y="1853"/>
                </a:lnTo>
                <a:lnTo>
                  <a:pt x="3731" y="1874"/>
                </a:lnTo>
                <a:lnTo>
                  <a:pt x="3730" y="1898"/>
                </a:lnTo>
                <a:lnTo>
                  <a:pt x="3726" y="1921"/>
                </a:lnTo>
                <a:lnTo>
                  <a:pt x="3725" y="1982"/>
                </a:lnTo>
                <a:lnTo>
                  <a:pt x="3723" y="2044"/>
                </a:lnTo>
                <a:lnTo>
                  <a:pt x="3720" y="2107"/>
                </a:lnTo>
                <a:lnTo>
                  <a:pt x="3716" y="2168"/>
                </a:lnTo>
                <a:lnTo>
                  <a:pt x="3711" y="2231"/>
                </a:lnTo>
                <a:lnTo>
                  <a:pt x="3705" y="2292"/>
                </a:lnTo>
                <a:lnTo>
                  <a:pt x="3697" y="2351"/>
                </a:lnTo>
                <a:lnTo>
                  <a:pt x="3688" y="2409"/>
                </a:lnTo>
                <a:lnTo>
                  <a:pt x="3676" y="2463"/>
                </a:lnTo>
                <a:lnTo>
                  <a:pt x="3663" y="2515"/>
                </a:lnTo>
                <a:lnTo>
                  <a:pt x="3647" y="2562"/>
                </a:lnTo>
                <a:lnTo>
                  <a:pt x="3628" y="2604"/>
                </a:lnTo>
                <a:lnTo>
                  <a:pt x="3608" y="2642"/>
                </a:lnTo>
                <a:lnTo>
                  <a:pt x="3585" y="2673"/>
                </a:lnTo>
                <a:lnTo>
                  <a:pt x="3576" y="2681"/>
                </a:lnTo>
                <a:lnTo>
                  <a:pt x="3566" y="2685"/>
                </a:lnTo>
                <a:lnTo>
                  <a:pt x="3555" y="2686"/>
                </a:lnTo>
                <a:lnTo>
                  <a:pt x="3555" y="2686"/>
                </a:lnTo>
                <a:lnTo>
                  <a:pt x="3282" y="2681"/>
                </a:lnTo>
                <a:lnTo>
                  <a:pt x="3234" y="2714"/>
                </a:lnTo>
                <a:lnTo>
                  <a:pt x="3183" y="2744"/>
                </a:lnTo>
                <a:lnTo>
                  <a:pt x="3128" y="2769"/>
                </a:lnTo>
                <a:lnTo>
                  <a:pt x="3073" y="2788"/>
                </a:lnTo>
                <a:lnTo>
                  <a:pt x="3014" y="2803"/>
                </a:lnTo>
                <a:lnTo>
                  <a:pt x="2953" y="2812"/>
                </a:lnTo>
                <a:lnTo>
                  <a:pt x="2891" y="2815"/>
                </a:lnTo>
                <a:lnTo>
                  <a:pt x="2868" y="2815"/>
                </a:lnTo>
                <a:lnTo>
                  <a:pt x="2801" y="2811"/>
                </a:lnTo>
                <a:lnTo>
                  <a:pt x="2736" y="2801"/>
                </a:lnTo>
                <a:lnTo>
                  <a:pt x="2674" y="2785"/>
                </a:lnTo>
                <a:lnTo>
                  <a:pt x="2614" y="2762"/>
                </a:lnTo>
                <a:lnTo>
                  <a:pt x="2557" y="2733"/>
                </a:lnTo>
                <a:lnTo>
                  <a:pt x="2503" y="2699"/>
                </a:lnTo>
                <a:lnTo>
                  <a:pt x="2453" y="2661"/>
                </a:lnTo>
                <a:lnTo>
                  <a:pt x="2452" y="2661"/>
                </a:lnTo>
                <a:lnTo>
                  <a:pt x="2452" y="2661"/>
                </a:lnTo>
                <a:lnTo>
                  <a:pt x="2200" y="2654"/>
                </a:lnTo>
                <a:lnTo>
                  <a:pt x="2189" y="2653"/>
                </a:lnTo>
                <a:lnTo>
                  <a:pt x="2178" y="2648"/>
                </a:lnTo>
                <a:lnTo>
                  <a:pt x="2169" y="2640"/>
                </a:lnTo>
                <a:lnTo>
                  <a:pt x="2150" y="2612"/>
                </a:lnTo>
                <a:lnTo>
                  <a:pt x="2132" y="2578"/>
                </a:lnTo>
                <a:lnTo>
                  <a:pt x="2116" y="2538"/>
                </a:lnTo>
                <a:lnTo>
                  <a:pt x="2101" y="2492"/>
                </a:lnTo>
                <a:lnTo>
                  <a:pt x="2089" y="2442"/>
                </a:lnTo>
                <a:lnTo>
                  <a:pt x="2078" y="2385"/>
                </a:lnTo>
                <a:lnTo>
                  <a:pt x="2069" y="2321"/>
                </a:lnTo>
                <a:lnTo>
                  <a:pt x="2061" y="2251"/>
                </a:lnTo>
                <a:lnTo>
                  <a:pt x="2057" y="2175"/>
                </a:lnTo>
                <a:lnTo>
                  <a:pt x="2052" y="2092"/>
                </a:lnTo>
                <a:lnTo>
                  <a:pt x="2050" y="2003"/>
                </a:lnTo>
                <a:lnTo>
                  <a:pt x="2051" y="1999"/>
                </a:lnTo>
                <a:lnTo>
                  <a:pt x="2051" y="1996"/>
                </a:lnTo>
                <a:lnTo>
                  <a:pt x="2052" y="1992"/>
                </a:lnTo>
                <a:lnTo>
                  <a:pt x="2038" y="1966"/>
                </a:lnTo>
                <a:lnTo>
                  <a:pt x="2027" y="1937"/>
                </a:lnTo>
                <a:lnTo>
                  <a:pt x="2020" y="1906"/>
                </a:lnTo>
                <a:lnTo>
                  <a:pt x="2018" y="1874"/>
                </a:lnTo>
                <a:lnTo>
                  <a:pt x="2019" y="1842"/>
                </a:lnTo>
                <a:lnTo>
                  <a:pt x="2024" y="1813"/>
                </a:lnTo>
                <a:lnTo>
                  <a:pt x="2033" y="1785"/>
                </a:lnTo>
                <a:lnTo>
                  <a:pt x="2048" y="1760"/>
                </a:lnTo>
                <a:lnTo>
                  <a:pt x="2052" y="1683"/>
                </a:lnTo>
                <a:lnTo>
                  <a:pt x="2064" y="1610"/>
                </a:lnTo>
                <a:lnTo>
                  <a:pt x="2081" y="1539"/>
                </a:lnTo>
                <a:lnTo>
                  <a:pt x="2103" y="1472"/>
                </a:lnTo>
                <a:lnTo>
                  <a:pt x="2131" y="1408"/>
                </a:lnTo>
                <a:lnTo>
                  <a:pt x="2165" y="1346"/>
                </a:lnTo>
                <a:lnTo>
                  <a:pt x="2202" y="1288"/>
                </a:lnTo>
                <a:lnTo>
                  <a:pt x="2245" y="1234"/>
                </a:lnTo>
                <a:lnTo>
                  <a:pt x="2293" y="1184"/>
                </a:lnTo>
                <a:lnTo>
                  <a:pt x="2345" y="1138"/>
                </a:lnTo>
                <a:lnTo>
                  <a:pt x="2402" y="1097"/>
                </a:lnTo>
                <a:lnTo>
                  <a:pt x="2461" y="1060"/>
                </a:lnTo>
                <a:lnTo>
                  <a:pt x="2525" y="1028"/>
                </a:lnTo>
                <a:lnTo>
                  <a:pt x="2592" y="1002"/>
                </a:lnTo>
                <a:lnTo>
                  <a:pt x="2663" y="981"/>
                </a:lnTo>
                <a:lnTo>
                  <a:pt x="2735" y="966"/>
                </a:lnTo>
                <a:lnTo>
                  <a:pt x="2810" y="956"/>
                </a:lnTo>
                <a:lnTo>
                  <a:pt x="2889" y="954"/>
                </a:lnTo>
                <a:close/>
                <a:moveTo>
                  <a:pt x="969" y="942"/>
                </a:moveTo>
                <a:lnTo>
                  <a:pt x="983" y="947"/>
                </a:lnTo>
                <a:lnTo>
                  <a:pt x="994" y="956"/>
                </a:lnTo>
                <a:lnTo>
                  <a:pt x="1001" y="970"/>
                </a:lnTo>
                <a:lnTo>
                  <a:pt x="1003" y="984"/>
                </a:lnTo>
                <a:lnTo>
                  <a:pt x="1000" y="997"/>
                </a:lnTo>
                <a:lnTo>
                  <a:pt x="993" y="1010"/>
                </a:lnTo>
                <a:lnTo>
                  <a:pt x="981" y="1019"/>
                </a:lnTo>
                <a:lnTo>
                  <a:pt x="980" y="1020"/>
                </a:lnTo>
                <a:lnTo>
                  <a:pt x="974" y="1025"/>
                </a:lnTo>
                <a:lnTo>
                  <a:pt x="967" y="1033"/>
                </a:lnTo>
                <a:lnTo>
                  <a:pt x="960" y="1045"/>
                </a:lnTo>
                <a:lnTo>
                  <a:pt x="953" y="1064"/>
                </a:lnTo>
                <a:lnTo>
                  <a:pt x="982" y="1061"/>
                </a:lnTo>
                <a:lnTo>
                  <a:pt x="1017" y="1060"/>
                </a:lnTo>
                <a:lnTo>
                  <a:pt x="1057" y="1059"/>
                </a:lnTo>
                <a:lnTo>
                  <a:pt x="1102" y="1059"/>
                </a:lnTo>
                <a:lnTo>
                  <a:pt x="1152" y="1061"/>
                </a:lnTo>
                <a:lnTo>
                  <a:pt x="1203" y="1065"/>
                </a:lnTo>
                <a:lnTo>
                  <a:pt x="1257" y="1070"/>
                </a:lnTo>
                <a:lnTo>
                  <a:pt x="1310" y="1078"/>
                </a:lnTo>
                <a:lnTo>
                  <a:pt x="1363" y="1090"/>
                </a:lnTo>
                <a:lnTo>
                  <a:pt x="1376" y="1096"/>
                </a:lnTo>
                <a:lnTo>
                  <a:pt x="1385" y="1106"/>
                </a:lnTo>
                <a:lnTo>
                  <a:pt x="1391" y="1120"/>
                </a:lnTo>
                <a:lnTo>
                  <a:pt x="1392" y="1135"/>
                </a:lnTo>
                <a:lnTo>
                  <a:pt x="1388" y="1148"/>
                </a:lnTo>
                <a:lnTo>
                  <a:pt x="1380" y="1160"/>
                </a:lnTo>
                <a:lnTo>
                  <a:pt x="1367" y="1167"/>
                </a:lnTo>
                <a:lnTo>
                  <a:pt x="1352" y="1169"/>
                </a:lnTo>
                <a:lnTo>
                  <a:pt x="1349" y="1170"/>
                </a:lnTo>
                <a:lnTo>
                  <a:pt x="1341" y="1172"/>
                </a:lnTo>
                <a:lnTo>
                  <a:pt x="1330" y="1178"/>
                </a:lnTo>
                <a:lnTo>
                  <a:pt x="1316" y="1189"/>
                </a:lnTo>
                <a:lnTo>
                  <a:pt x="1300" y="1207"/>
                </a:lnTo>
                <a:lnTo>
                  <a:pt x="1328" y="1215"/>
                </a:lnTo>
                <a:lnTo>
                  <a:pt x="1363" y="1225"/>
                </a:lnTo>
                <a:lnTo>
                  <a:pt x="1401" y="1237"/>
                </a:lnTo>
                <a:lnTo>
                  <a:pt x="1442" y="1252"/>
                </a:lnTo>
                <a:lnTo>
                  <a:pt x="1485" y="1269"/>
                </a:lnTo>
                <a:lnTo>
                  <a:pt x="1530" y="1289"/>
                </a:lnTo>
                <a:lnTo>
                  <a:pt x="1574" y="1310"/>
                </a:lnTo>
                <a:lnTo>
                  <a:pt x="1617" y="1334"/>
                </a:lnTo>
                <a:lnTo>
                  <a:pt x="1659" y="1360"/>
                </a:lnTo>
                <a:lnTo>
                  <a:pt x="1670" y="1369"/>
                </a:lnTo>
                <a:lnTo>
                  <a:pt x="1676" y="1383"/>
                </a:lnTo>
                <a:lnTo>
                  <a:pt x="1677" y="1396"/>
                </a:lnTo>
                <a:lnTo>
                  <a:pt x="1674" y="1411"/>
                </a:lnTo>
                <a:lnTo>
                  <a:pt x="1665" y="1423"/>
                </a:lnTo>
                <a:lnTo>
                  <a:pt x="1653" y="1430"/>
                </a:lnTo>
                <a:lnTo>
                  <a:pt x="1639" y="1433"/>
                </a:lnTo>
                <a:lnTo>
                  <a:pt x="1625" y="1431"/>
                </a:lnTo>
                <a:lnTo>
                  <a:pt x="1623" y="1431"/>
                </a:lnTo>
                <a:lnTo>
                  <a:pt x="1617" y="1431"/>
                </a:lnTo>
                <a:lnTo>
                  <a:pt x="1607" y="1431"/>
                </a:lnTo>
                <a:lnTo>
                  <a:pt x="1595" y="1434"/>
                </a:lnTo>
                <a:lnTo>
                  <a:pt x="1580" y="1440"/>
                </a:lnTo>
                <a:lnTo>
                  <a:pt x="1563" y="1450"/>
                </a:lnTo>
                <a:lnTo>
                  <a:pt x="1576" y="1471"/>
                </a:lnTo>
                <a:lnTo>
                  <a:pt x="1591" y="1497"/>
                </a:lnTo>
                <a:lnTo>
                  <a:pt x="1609" y="1529"/>
                </a:lnTo>
                <a:lnTo>
                  <a:pt x="1627" y="1563"/>
                </a:lnTo>
                <a:lnTo>
                  <a:pt x="1647" y="1602"/>
                </a:lnTo>
                <a:lnTo>
                  <a:pt x="1666" y="1643"/>
                </a:lnTo>
                <a:lnTo>
                  <a:pt x="1684" y="1687"/>
                </a:lnTo>
                <a:lnTo>
                  <a:pt x="1702" y="1733"/>
                </a:lnTo>
                <a:lnTo>
                  <a:pt x="1717" y="1780"/>
                </a:lnTo>
                <a:lnTo>
                  <a:pt x="1730" y="1826"/>
                </a:lnTo>
                <a:lnTo>
                  <a:pt x="1731" y="1841"/>
                </a:lnTo>
                <a:lnTo>
                  <a:pt x="1726" y="1855"/>
                </a:lnTo>
                <a:lnTo>
                  <a:pt x="1717" y="1865"/>
                </a:lnTo>
                <a:lnTo>
                  <a:pt x="1705" y="1873"/>
                </a:lnTo>
                <a:lnTo>
                  <a:pt x="1691" y="1876"/>
                </a:lnTo>
                <a:lnTo>
                  <a:pt x="1677" y="1873"/>
                </a:lnTo>
                <a:lnTo>
                  <a:pt x="1665" y="1865"/>
                </a:lnTo>
                <a:lnTo>
                  <a:pt x="1656" y="1854"/>
                </a:lnTo>
                <a:lnTo>
                  <a:pt x="1655" y="1853"/>
                </a:lnTo>
                <a:lnTo>
                  <a:pt x="1651" y="1848"/>
                </a:lnTo>
                <a:lnTo>
                  <a:pt x="1644" y="1842"/>
                </a:lnTo>
                <a:lnTo>
                  <a:pt x="1634" y="1837"/>
                </a:lnTo>
                <a:lnTo>
                  <a:pt x="1620" y="1831"/>
                </a:lnTo>
                <a:lnTo>
                  <a:pt x="1602" y="1825"/>
                </a:lnTo>
                <a:lnTo>
                  <a:pt x="1581" y="1823"/>
                </a:lnTo>
                <a:lnTo>
                  <a:pt x="1569" y="1838"/>
                </a:lnTo>
                <a:lnTo>
                  <a:pt x="1556" y="1858"/>
                </a:lnTo>
                <a:lnTo>
                  <a:pt x="1541" y="1881"/>
                </a:lnTo>
                <a:lnTo>
                  <a:pt x="1526" y="1908"/>
                </a:lnTo>
                <a:lnTo>
                  <a:pt x="1513" y="1937"/>
                </a:lnTo>
                <a:lnTo>
                  <a:pt x="1501" y="1967"/>
                </a:lnTo>
                <a:lnTo>
                  <a:pt x="1509" y="1967"/>
                </a:lnTo>
                <a:lnTo>
                  <a:pt x="1517" y="1966"/>
                </a:lnTo>
                <a:lnTo>
                  <a:pt x="1553" y="1969"/>
                </a:lnTo>
                <a:lnTo>
                  <a:pt x="1588" y="1979"/>
                </a:lnTo>
                <a:lnTo>
                  <a:pt x="1619" y="1995"/>
                </a:lnTo>
                <a:lnTo>
                  <a:pt x="1649" y="2014"/>
                </a:lnTo>
                <a:lnTo>
                  <a:pt x="1673" y="2039"/>
                </a:lnTo>
                <a:lnTo>
                  <a:pt x="1693" y="2068"/>
                </a:lnTo>
                <a:lnTo>
                  <a:pt x="1708" y="2100"/>
                </a:lnTo>
                <a:lnTo>
                  <a:pt x="1718" y="2135"/>
                </a:lnTo>
                <a:lnTo>
                  <a:pt x="1722" y="2172"/>
                </a:lnTo>
                <a:lnTo>
                  <a:pt x="1718" y="2208"/>
                </a:lnTo>
                <a:lnTo>
                  <a:pt x="1708" y="2244"/>
                </a:lnTo>
                <a:lnTo>
                  <a:pt x="1693" y="2276"/>
                </a:lnTo>
                <a:lnTo>
                  <a:pt x="1673" y="2304"/>
                </a:lnTo>
                <a:lnTo>
                  <a:pt x="1649" y="2330"/>
                </a:lnTo>
                <a:lnTo>
                  <a:pt x="1619" y="2350"/>
                </a:lnTo>
                <a:lnTo>
                  <a:pt x="1588" y="2365"/>
                </a:lnTo>
                <a:lnTo>
                  <a:pt x="1553" y="2374"/>
                </a:lnTo>
                <a:lnTo>
                  <a:pt x="1517" y="2378"/>
                </a:lnTo>
                <a:lnTo>
                  <a:pt x="1497" y="2377"/>
                </a:lnTo>
                <a:lnTo>
                  <a:pt x="1478" y="2374"/>
                </a:lnTo>
                <a:lnTo>
                  <a:pt x="1463" y="2433"/>
                </a:lnTo>
                <a:lnTo>
                  <a:pt x="1441" y="2489"/>
                </a:lnTo>
                <a:lnTo>
                  <a:pt x="1414" y="2541"/>
                </a:lnTo>
                <a:lnTo>
                  <a:pt x="1382" y="2590"/>
                </a:lnTo>
                <a:lnTo>
                  <a:pt x="1344" y="2636"/>
                </a:lnTo>
                <a:lnTo>
                  <a:pt x="1303" y="2677"/>
                </a:lnTo>
                <a:lnTo>
                  <a:pt x="1258" y="2715"/>
                </a:lnTo>
                <a:lnTo>
                  <a:pt x="1209" y="2747"/>
                </a:lnTo>
                <a:lnTo>
                  <a:pt x="1157" y="2775"/>
                </a:lnTo>
                <a:lnTo>
                  <a:pt x="1101" y="2797"/>
                </a:lnTo>
                <a:lnTo>
                  <a:pt x="1043" y="2813"/>
                </a:lnTo>
                <a:lnTo>
                  <a:pt x="983" y="2823"/>
                </a:lnTo>
                <a:lnTo>
                  <a:pt x="922" y="2826"/>
                </a:lnTo>
                <a:lnTo>
                  <a:pt x="844" y="2826"/>
                </a:lnTo>
                <a:lnTo>
                  <a:pt x="782" y="2823"/>
                </a:lnTo>
                <a:lnTo>
                  <a:pt x="722" y="2813"/>
                </a:lnTo>
                <a:lnTo>
                  <a:pt x="664" y="2797"/>
                </a:lnTo>
                <a:lnTo>
                  <a:pt x="608" y="2775"/>
                </a:lnTo>
                <a:lnTo>
                  <a:pt x="556" y="2747"/>
                </a:lnTo>
                <a:lnTo>
                  <a:pt x="507" y="2715"/>
                </a:lnTo>
                <a:lnTo>
                  <a:pt x="461" y="2677"/>
                </a:lnTo>
                <a:lnTo>
                  <a:pt x="420" y="2636"/>
                </a:lnTo>
                <a:lnTo>
                  <a:pt x="383" y="2590"/>
                </a:lnTo>
                <a:lnTo>
                  <a:pt x="351" y="2541"/>
                </a:lnTo>
                <a:lnTo>
                  <a:pt x="324" y="2489"/>
                </a:lnTo>
                <a:lnTo>
                  <a:pt x="302" y="2433"/>
                </a:lnTo>
                <a:lnTo>
                  <a:pt x="286" y="2374"/>
                </a:lnTo>
                <a:lnTo>
                  <a:pt x="268" y="2377"/>
                </a:lnTo>
                <a:lnTo>
                  <a:pt x="249" y="2378"/>
                </a:lnTo>
                <a:lnTo>
                  <a:pt x="211" y="2374"/>
                </a:lnTo>
                <a:lnTo>
                  <a:pt x="177" y="2365"/>
                </a:lnTo>
                <a:lnTo>
                  <a:pt x="145" y="2350"/>
                </a:lnTo>
                <a:lnTo>
                  <a:pt x="117" y="2330"/>
                </a:lnTo>
                <a:lnTo>
                  <a:pt x="92" y="2304"/>
                </a:lnTo>
                <a:lnTo>
                  <a:pt x="72" y="2276"/>
                </a:lnTo>
                <a:lnTo>
                  <a:pt x="57" y="2244"/>
                </a:lnTo>
                <a:lnTo>
                  <a:pt x="47" y="2208"/>
                </a:lnTo>
                <a:lnTo>
                  <a:pt x="43" y="2172"/>
                </a:lnTo>
                <a:lnTo>
                  <a:pt x="47" y="2139"/>
                </a:lnTo>
                <a:lnTo>
                  <a:pt x="55" y="2108"/>
                </a:lnTo>
                <a:lnTo>
                  <a:pt x="66" y="2078"/>
                </a:lnTo>
                <a:lnTo>
                  <a:pt x="83" y="2052"/>
                </a:lnTo>
                <a:lnTo>
                  <a:pt x="103" y="2028"/>
                </a:lnTo>
                <a:lnTo>
                  <a:pt x="97" y="2011"/>
                </a:lnTo>
                <a:lnTo>
                  <a:pt x="89" y="1990"/>
                </a:lnTo>
                <a:lnTo>
                  <a:pt x="80" y="1964"/>
                </a:lnTo>
                <a:lnTo>
                  <a:pt x="69" y="1933"/>
                </a:lnTo>
                <a:lnTo>
                  <a:pt x="59" y="1900"/>
                </a:lnTo>
                <a:lnTo>
                  <a:pt x="49" y="1864"/>
                </a:lnTo>
                <a:lnTo>
                  <a:pt x="38" y="1825"/>
                </a:lnTo>
                <a:lnTo>
                  <a:pt x="27" y="1785"/>
                </a:lnTo>
                <a:lnTo>
                  <a:pt x="19" y="1745"/>
                </a:lnTo>
                <a:lnTo>
                  <a:pt x="11" y="1704"/>
                </a:lnTo>
                <a:lnTo>
                  <a:pt x="6" y="1663"/>
                </a:lnTo>
                <a:lnTo>
                  <a:pt x="1" y="1623"/>
                </a:lnTo>
                <a:lnTo>
                  <a:pt x="0" y="1585"/>
                </a:lnTo>
                <a:lnTo>
                  <a:pt x="2" y="1570"/>
                </a:lnTo>
                <a:lnTo>
                  <a:pt x="10" y="1559"/>
                </a:lnTo>
                <a:lnTo>
                  <a:pt x="20" y="1550"/>
                </a:lnTo>
                <a:lnTo>
                  <a:pt x="34" y="1545"/>
                </a:lnTo>
                <a:lnTo>
                  <a:pt x="49" y="1546"/>
                </a:lnTo>
                <a:lnTo>
                  <a:pt x="61" y="1551"/>
                </a:lnTo>
                <a:lnTo>
                  <a:pt x="72" y="1561"/>
                </a:lnTo>
                <a:lnTo>
                  <a:pt x="78" y="1574"/>
                </a:lnTo>
                <a:lnTo>
                  <a:pt x="80" y="1577"/>
                </a:lnTo>
                <a:lnTo>
                  <a:pt x="85" y="1584"/>
                </a:lnTo>
                <a:lnTo>
                  <a:pt x="94" y="1593"/>
                </a:lnTo>
                <a:lnTo>
                  <a:pt x="111" y="1603"/>
                </a:lnTo>
                <a:lnTo>
                  <a:pt x="110" y="1570"/>
                </a:lnTo>
                <a:lnTo>
                  <a:pt x="110" y="1533"/>
                </a:lnTo>
                <a:lnTo>
                  <a:pt x="113" y="1490"/>
                </a:lnTo>
                <a:lnTo>
                  <a:pt x="115" y="1444"/>
                </a:lnTo>
                <a:lnTo>
                  <a:pt x="120" y="1396"/>
                </a:lnTo>
                <a:lnTo>
                  <a:pt x="127" y="1347"/>
                </a:lnTo>
                <a:lnTo>
                  <a:pt x="138" y="1298"/>
                </a:lnTo>
                <a:lnTo>
                  <a:pt x="151" y="1250"/>
                </a:lnTo>
                <a:lnTo>
                  <a:pt x="158" y="1236"/>
                </a:lnTo>
                <a:lnTo>
                  <a:pt x="168" y="1227"/>
                </a:lnTo>
                <a:lnTo>
                  <a:pt x="182" y="1223"/>
                </a:lnTo>
                <a:lnTo>
                  <a:pt x="195" y="1223"/>
                </a:lnTo>
                <a:lnTo>
                  <a:pt x="209" y="1227"/>
                </a:lnTo>
                <a:lnTo>
                  <a:pt x="220" y="1236"/>
                </a:lnTo>
                <a:lnTo>
                  <a:pt x="227" y="1249"/>
                </a:lnTo>
                <a:lnTo>
                  <a:pt x="228" y="1264"/>
                </a:lnTo>
                <a:lnTo>
                  <a:pt x="230" y="1266"/>
                </a:lnTo>
                <a:lnTo>
                  <a:pt x="232" y="1272"/>
                </a:lnTo>
                <a:lnTo>
                  <a:pt x="236" y="1281"/>
                </a:lnTo>
                <a:lnTo>
                  <a:pt x="244" y="1293"/>
                </a:lnTo>
                <a:lnTo>
                  <a:pt x="258" y="1307"/>
                </a:lnTo>
                <a:lnTo>
                  <a:pt x="277" y="1322"/>
                </a:lnTo>
                <a:lnTo>
                  <a:pt x="290" y="1299"/>
                </a:lnTo>
                <a:lnTo>
                  <a:pt x="305" y="1272"/>
                </a:lnTo>
                <a:lnTo>
                  <a:pt x="322" y="1241"/>
                </a:lnTo>
                <a:lnTo>
                  <a:pt x="342" y="1208"/>
                </a:lnTo>
                <a:lnTo>
                  <a:pt x="365" y="1172"/>
                </a:lnTo>
                <a:lnTo>
                  <a:pt x="390" y="1135"/>
                </a:lnTo>
                <a:lnTo>
                  <a:pt x="417" y="1098"/>
                </a:lnTo>
                <a:lnTo>
                  <a:pt x="445" y="1060"/>
                </a:lnTo>
                <a:lnTo>
                  <a:pt x="476" y="1025"/>
                </a:lnTo>
                <a:lnTo>
                  <a:pt x="509" y="990"/>
                </a:lnTo>
                <a:lnTo>
                  <a:pt x="520" y="982"/>
                </a:lnTo>
                <a:lnTo>
                  <a:pt x="535" y="979"/>
                </a:lnTo>
                <a:lnTo>
                  <a:pt x="549" y="981"/>
                </a:lnTo>
                <a:lnTo>
                  <a:pt x="561" y="988"/>
                </a:lnTo>
                <a:lnTo>
                  <a:pt x="572" y="1000"/>
                </a:lnTo>
                <a:lnTo>
                  <a:pt x="576" y="1012"/>
                </a:lnTo>
                <a:lnTo>
                  <a:pt x="576" y="1027"/>
                </a:lnTo>
                <a:lnTo>
                  <a:pt x="570" y="1041"/>
                </a:lnTo>
                <a:lnTo>
                  <a:pt x="569" y="1043"/>
                </a:lnTo>
                <a:lnTo>
                  <a:pt x="568" y="1048"/>
                </a:lnTo>
                <a:lnTo>
                  <a:pt x="567" y="1057"/>
                </a:lnTo>
                <a:lnTo>
                  <a:pt x="567" y="1069"/>
                </a:lnTo>
                <a:lnTo>
                  <a:pt x="569" y="1085"/>
                </a:lnTo>
                <a:lnTo>
                  <a:pt x="575" y="1105"/>
                </a:lnTo>
                <a:lnTo>
                  <a:pt x="594" y="1093"/>
                </a:lnTo>
                <a:lnTo>
                  <a:pt x="617" y="1080"/>
                </a:lnTo>
                <a:lnTo>
                  <a:pt x="644" y="1065"/>
                </a:lnTo>
                <a:lnTo>
                  <a:pt x="676" y="1049"/>
                </a:lnTo>
                <a:lnTo>
                  <a:pt x="710" y="1032"/>
                </a:lnTo>
                <a:lnTo>
                  <a:pt x="747" y="1014"/>
                </a:lnTo>
                <a:lnTo>
                  <a:pt x="786" y="997"/>
                </a:lnTo>
                <a:lnTo>
                  <a:pt x="827" y="981"/>
                </a:lnTo>
                <a:lnTo>
                  <a:pt x="869" y="966"/>
                </a:lnTo>
                <a:lnTo>
                  <a:pt x="913" y="954"/>
                </a:lnTo>
                <a:lnTo>
                  <a:pt x="956" y="944"/>
                </a:lnTo>
                <a:lnTo>
                  <a:pt x="969" y="942"/>
                </a:lnTo>
                <a:close/>
                <a:moveTo>
                  <a:pt x="1828" y="80"/>
                </a:moveTo>
                <a:lnTo>
                  <a:pt x="1783" y="84"/>
                </a:lnTo>
                <a:lnTo>
                  <a:pt x="1739" y="94"/>
                </a:lnTo>
                <a:lnTo>
                  <a:pt x="1697" y="110"/>
                </a:lnTo>
                <a:lnTo>
                  <a:pt x="1658" y="132"/>
                </a:lnTo>
                <a:lnTo>
                  <a:pt x="1624" y="159"/>
                </a:lnTo>
                <a:lnTo>
                  <a:pt x="1593" y="190"/>
                </a:lnTo>
                <a:lnTo>
                  <a:pt x="1567" y="225"/>
                </a:lnTo>
                <a:lnTo>
                  <a:pt x="1545" y="264"/>
                </a:lnTo>
                <a:lnTo>
                  <a:pt x="1530" y="307"/>
                </a:lnTo>
                <a:lnTo>
                  <a:pt x="1519" y="351"/>
                </a:lnTo>
                <a:lnTo>
                  <a:pt x="1516" y="397"/>
                </a:lnTo>
                <a:lnTo>
                  <a:pt x="1519" y="437"/>
                </a:lnTo>
                <a:lnTo>
                  <a:pt x="1526" y="477"/>
                </a:lnTo>
                <a:lnTo>
                  <a:pt x="1539" y="515"/>
                </a:lnTo>
                <a:lnTo>
                  <a:pt x="1556" y="551"/>
                </a:lnTo>
                <a:lnTo>
                  <a:pt x="1557" y="555"/>
                </a:lnTo>
                <a:lnTo>
                  <a:pt x="1561" y="563"/>
                </a:lnTo>
                <a:lnTo>
                  <a:pt x="1567" y="574"/>
                </a:lnTo>
                <a:lnTo>
                  <a:pt x="1575" y="589"/>
                </a:lnTo>
                <a:lnTo>
                  <a:pt x="1584" y="605"/>
                </a:lnTo>
                <a:lnTo>
                  <a:pt x="1594" y="621"/>
                </a:lnTo>
                <a:lnTo>
                  <a:pt x="1606" y="637"/>
                </a:lnTo>
                <a:lnTo>
                  <a:pt x="1617" y="653"/>
                </a:lnTo>
                <a:lnTo>
                  <a:pt x="1640" y="680"/>
                </a:lnTo>
                <a:lnTo>
                  <a:pt x="1657" y="706"/>
                </a:lnTo>
                <a:lnTo>
                  <a:pt x="1670" y="727"/>
                </a:lnTo>
                <a:lnTo>
                  <a:pt x="1680" y="748"/>
                </a:lnTo>
                <a:lnTo>
                  <a:pt x="1685" y="767"/>
                </a:lnTo>
                <a:lnTo>
                  <a:pt x="1688" y="785"/>
                </a:lnTo>
                <a:lnTo>
                  <a:pt x="1688" y="877"/>
                </a:lnTo>
                <a:lnTo>
                  <a:pt x="1690" y="890"/>
                </a:lnTo>
                <a:lnTo>
                  <a:pt x="1697" y="899"/>
                </a:lnTo>
                <a:lnTo>
                  <a:pt x="1706" y="906"/>
                </a:lnTo>
                <a:lnTo>
                  <a:pt x="1718" y="908"/>
                </a:lnTo>
                <a:lnTo>
                  <a:pt x="1939" y="908"/>
                </a:lnTo>
                <a:lnTo>
                  <a:pt x="1951" y="906"/>
                </a:lnTo>
                <a:lnTo>
                  <a:pt x="1961" y="899"/>
                </a:lnTo>
                <a:lnTo>
                  <a:pt x="1967" y="890"/>
                </a:lnTo>
                <a:lnTo>
                  <a:pt x="1969" y="877"/>
                </a:lnTo>
                <a:lnTo>
                  <a:pt x="1969" y="785"/>
                </a:lnTo>
                <a:lnTo>
                  <a:pt x="1972" y="767"/>
                </a:lnTo>
                <a:lnTo>
                  <a:pt x="1977" y="748"/>
                </a:lnTo>
                <a:lnTo>
                  <a:pt x="1986" y="727"/>
                </a:lnTo>
                <a:lnTo>
                  <a:pt x="2000" y="706"/>
                </a:lnTo>
                <a:lnTo>
                  <a:pt x="2017" y="680"/>
                </a:lnTo>
                <a:lnTo>
                  <a:pt x="2040" y="653"/>
                </a:lnTo>
                <a:lnTo>
                  <a:pt x="2051" y="637"/>
                </a:lnTo>
                <a:lnTo>
                  <a:pt x="2063" y="621"/>
                </a:lnTo>
                <a:lnTo>
                  <a:pt x="2073" y="605"/>
                </a:lnTo>
                <a:lnTo>
                  <a:pt x="2082" y="589"/>
                </a:lnTo>
                <a:lnTo>
                  <a:pt x="2090" y="575"/>
                </a:lnTo>
                <a:lnTo>
                  <a:pt x="2095" y="564"/>
                </a:lnTo>
                <a:lnTo>
                  <a:pt x="2099" y="556"/>
                </a:lnTo>
                <a:lnTo>
                  <a:pt x="2100" y="554"/>
                </a:lnTo>
                <a:lnTo>
                  <a:pt x="2118" y="516"/>
                </a:lnTo>
                <a:lnTo>
                  <a:pt x="2131" y="477"/>
                </a:lnTo>
                <a:lnTo>
                  <a:pt x="2139" y="437"/>
                </a:lnTo>
                <a:lnTo>
                  <a:pt x="2141" y="397"/>
                </a:lnTo>
                <a:lnTo>
                  <a:pt x="2138" y="351"/>
                </a:lnTo>
                <a:lnTo>
                  <a:pt x="2127" y="307"/>
                </a:lnTo>
                <a:lnTo>
                  <a:pt x="2111" y="264"/>
                </a:lnTo>
                <a:lnTo>
                  <a:pt x="2091" y="225"/>
                </a:lnTo>
                <a:lnTo>
                  <a:pt x="2065" y="190"/>
                </a:lnTo>
                <a:lnTo>
                  <a:pt x="2033" y="159"/>
                </a:lnTo>
                <a:lnTo>
                  <a:pt x="1999" y="132"/>
                </a:lnTo>
                <a:lnTo>
                  <a:pt x="1960" y="110"/>
                </a:lnTo>
                <a:lnTo>
                  <a:pt x="1919" y="94"/>
                </a:lnTo>
                <a:lnTo>
                  <a:pt x="1874" y="84"/>
                </a:lnTo>
                <a:lnTo>
                  <a:pt x="1828" y="80"/>
                </a:lnTo>
                <a:close/>
                <a:moveTo>
                  <a:pt x="1825" y="0"/>
                </a:moveTo>
                <a:lnTo>
                  <a:pt x="1832" y="0"/>
                </a:lnTo>
                <a:lnTo>
                  <a:pt x="1834" y="0"/>
                </a:lnTo>
                <a:lnTo>
                  <a:pt x="1886" y="5"/>
                </a:lnTo>
                <a:lnTo>
                  <a:pt x="1935" y="15"/>
                </a:lnTo>
                <a:lnTo>
                  <a:pt x="1982" y="32"/>
                </a:lnTo>
                <a:lnTo>
                  <a:pt x="2026" y="55"/>
                </a:lnTo>
                <a:lnTo>
                  <a:pt x="2067" y="82"/>
                </a:lnTo>
                <a:lnTo>
                  <a:pt x="2103" y="116"/>
                </a:lnTo>
                <a:lnTo>
                  <a:pt x="2136" y="152"/>
                </a:lnTo>
                <a:lnTo>
                  <a:pt x="2164" y="193"/>
                </a:lnTo>
                <a:lnTo>
                  <a:pt x="2186" y="237"/>
                </a:lnTo>
                <a:lnTo>
                  <a:pt x="2203" y="284"/>
                </a:lnTo>
                <a:lnTo>
                  <a:pt x="2215" y="334"/>
                </a:lnTo>
                <a:lnTo>
                  <a:pt x="2286" y="361"/>
                </a:lnTo>
                <a:lnTo>
                  <a:pt x="2355" y="392"/>
                </a:lnTo>
                <a:lnTo>
                  <a:pt x="2422" y="428"/>
                </a:lnTo>
                <a:lnTo>
                  <a:pt x="2486" y="468"/>
                </a:lnTo>
                <a:lnTo>
                  <a:pt x="2510" y="384"/>
                </a:lnTo>
                <a:lnTo>
                  <a:pt x="2653" y="655"/>
                </a:lnTo>
                <a:lnTo>
                  <a:pt x="2361" y="568"/>
                </a:lnTo>
                <a:lnTo>
                  <a:pt x="2435" y="530"/>
                </a:lnTo>
                <a:lnTo>
                  <a:pt x="2366" y="488"/>
                </a:lnTo>
                <a:lnTo>
                  <a:pt x="2293" y="452"/>
                </a:lnTo>
                <a:lnTo>
                  <a:pt x="2219" y="421"/>
                </a:lnTo>
                <a:lnTo>
                  <a:pt x="2215" y="464"/>
                </a:lnTo>
                <a:lnTo>
                  <a:pt x="2205" y="508"/>
                </a:lnTo>
                <a:lnTo>
                  <a:pt x="2191" y="550"/>
                </a:lnTo>
                <a:lnTo>
                  <a:pt x="2172" y="590"/>
                </a:lnTo>
                <a:lnTo>
                  <a:pt x="2170" y="592"/>
                </a:lnTo>
                <a:lnTo>
                  <a:pt x="2167" y="599"/>
                </a:lnTo>
                <a:lnTo>
                  <a:pt x="2161" y="610"/>
                </a:lnTo>
                <a:lnTo>
                  <a:pt x="2155" y="622"/>
                </a:lnTo>
                <a:lnTo>
                  <a:pt x="2145" y="638"/>
                </a:lnTo>
                <a:lnTo>
                  <a:pt x="2136" y="654"/>
                </a:lnTo>
                <a:lnTo>
                  <a:pt x="2125" y="671"/>
                </a:lnTo>
                <a:lnTo>
                  <a:pt x="2114" y="689"/>
                </a:lnTo>
                <a:lnTo>
                  <a:pt x="2101" y="705"/>
                </a:lnTo>
                <a:lnTo>
                  <a:pt x="2084" y="725"/>
                </a:lnTo>
                <a:lnTo>
                  <a:pt x="2072" y="742"/>
                </a:lnTo>
                <a:lnTo>
                  <a:pt x="2063" y="756"/>
                </a:lnTo>
                <a:lnTo>
                  <a:pt x="2057" y="766"/>
                </a:lnTo>
                <a:lnTo>
                  <a:pt x="2052" y="774"/>
                </a:lnTo>
                <a:lnTo>
                  <a:pt x="2051" y="780"/>
                </a:lnTo>
                <a:lnTo>
                  <a:pt x="2050" y="783"/>
                </a:lnTo>
                <a:lnTo>
                  <a:pt x="2050" y="785"/>
                </a:lnTo>
                <a:lnTo>
                  <a:pt x="2050" y="877"/>
                </a:lnTo>
                <a:lnTo>
                  <a:pt x="2047" y="904"/>
                </a:lnTo>
                <a:lnTo>
                  <a:pt x="2039" y="926"/>
                </a:lnTo>
                <a:lnTo>
                  <a:pt x="2025" y="947"/>
                </a:lnTo>
                <a:lnTo>
                  <a:pt x="2008" y="964"/>
                </a:lnTo>
                <a:lnTo>
                  <a:pt x="1988" y="978"/>
                </a:lnTo>
                <a:lnTo>
                  <a:pt x="1965" y="986"/>
                </a:lnTo>
                <a:lnTo>
                  <a:pt x="1939" y="989"/>
                </a:lnTo>
                <a:lnTo>
                  <a:pt x="1718" y="989"/>
                </a:lnTo>
                <a:lnTo>
                  <a:pt x="1693" y="986"/>
                </a:lnTo>
                <a:lnTo>
                  <a:pt x="1669" y="978"/>
                </a:lnTo>
                <a:lnTo>
                  <a:pt x="1649" y="964"/>
                </a:lnTo>
                <a:lnTo>
                  <a:pt x="1632" y="947"/>
                </a:lnTo>
                <a:lnTo>
                  <a:pt x="1619" y="926"/>
                </a:lnTo>
                <a:lnTo>
                  <a:pt x="1610" y="904"/>
                </a:lnTo>
                <a:lnTo>
                  <a:pt x="1608" y="877"/>
                </a:lnTo>
                <a:lnTo>
                  <a:pt x="1608" y="785"/>
                </a:lnTo>
                <a:lnTo>
                  <a:pt x="1608" y="783"/>
                </a:lnTo>
                <a:lnTo>
                  <a:pt x="1607" y="780"/>
                </a:lnTo>
                <a:lnTo>
                  <a:pt x="1605" y="774"/>
                </a:lnTo>
                <a:lnTo>
                  <a:pt x="1601" y="766"/>
                </a:lnTo>
                <a:lnTo>
                  <a:pt x="1594" y="755"/>
                </a:lnTo>
                <a:lnTo>
                  <a:pt x="1585" y="742"/>
                </a:lnTo>
                <a:lnTo>
                  <a:pt x="1573" y="725"/>
                </a:lnTo>
                <a:lnTo>
                  <a:pt x="1557" y="705"/>
                </a:lnTo>
                <a:lnTo>
                  <a:pt x="1542" y="686"/>
                </a:lnTo>
                <a:lnTo>
                  <a:pt x="1530" y="667"/>
                </a:lnTo>
                <a:lnTo>
                  <a:pt x="1517" y="648"/>
                </a:lnTo>
                <a:lnTo>
                  <a:pt x="1507" y="630"/>
                </a:lnTo>
                <a:lnTo>
                  <a:pt x="1498" y="614"/>
                </a:lnTo>
                <a:lnTo>
                  <a:pt x="1491" y="600"/>
                </a:lnTo>
                <a:lnTo>
                  <a:pt x="1486" y="591"/>
                </a:lnTo>
                <a:lnTo>
                  <a:pt x="1484" y="588"/>
                </a:lnTo>
                <a:lnTo>
                  <a:pt x="1466" y="547"/>
                </a:lnTo>
                <a:lnTo>
                  <a:pt x="1451" y="503"/>
                </a:lnTo>
                <a:lnTo>
                  <a:pt x="1442" y="459"/>
                </a:lnTo>
                <a:lnTo>
                  <a:pt x="1438" y="413"/>
                </a:lnTo>
                <a:lnTo>
                  <a:pt x="1375" y="437"/>
                </a:lnTo>
                <a:lnTo>
                  <a:pt x="1315" y="464"/>
                </a:lnTo>
                <a:lnTo>
                  <a:pt x="1256" y="495"/>
                </a:lnTo>
                <a:lnTo>
                  <a:pt x="1199" y="530"/>
                </a:lnTo>
                <a:lnTo>
                  <a:pt x="1273" y="570"/>
                </a:lnTo>
                <a:lnTo>
                  <a:pt x="981" y="655"/>
                </a:lnTo>
                <a:lnTo>
                  <a:pt x="1124" y="384"/>
                </a:lnTo>
                <a:lnTo>
                  <a:pt x="1148" y="468"/>
                </a:lnTo>
                <a:lnTo>
                  <a:pt x="1218" y="424"/>
                </a:lnTo>
                <a:lnTo>
                  <a:pt x="1291" y="387"/>
                </a:lnTo>
                <a:lnTo>
                  <a:pt x="1366" y="353"/>
                </a:lnTo>
                <a:lnTo>
                  <a:pt x="1443" y="325"/>
                </a:lnTo>
                <a:lnTo>
                  <a:pt x="1456" y="277"/>
                </a:lnTo>
                <a:lnTo>
                  <a:pt x="1473" y="231"/>
                </a:lnTo>
                <a:lnTo>
                  <a:pt x="1497" y="188"/>
                </a:lnTo>
                <a:lnTo>
                  <a:pt x="1524" y="148"/>
                </a:lnTo>
                <a:lnTo>
                  <a:pt x="1557" y="112"/>
                </a:lnTo>
                <a:lnTo>
                  <a:pt x="1593" y="80"/>
                </a:lnTo>
                <a:lnTo>
                  <a:pt x="1633" y="54"/>
                </a:lnTo>
                <a:lnTo>
                  <a:pt x="1677" y="31"/>
                </a:lnTo>
                <a:lnTo>
                  <a:pt x="1723" y="15"/>
                </a:lnTo>
                <a:lnTo>
                  <a:pt x="1772" y="5"/>
                </a:lnTo>
                <a:lnTo>
                  <a:pt x="1823" y="0"/>
                </a:lnTo>
                <a:lnTo>
                  <a:pt x="182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Text Placeholder 2"/>
          <p:cNvSpPr>
            <a:spLocks noGrp="1"/>
          </p:cNvSpPr>
          <p:nvPr>
            <p:ph type="body" sz="quarter" idx="13"/>
          </p:nvPr>
        </p:nvSpPr>
        <p:spPr>
          <a:xfrm>
            <a:off x="2751438" y="2456788"/>
            <a:ext cx="5554362" cy="2198267"/>
          </a:xfrm>
        </p:spPr>
        <p:txBody>
          <a:bodyPr lIns="0" tIns="0" rIns="0" bIns="0"/>
          <a:lstStyle>
            <a:lvl1pPr marL="0" indent="0" algn="l">
              <a:lnSpc>
                <a:spcPct val="100000"/>
              </a:lnSpc>
              <a:buFontTx/>
              <a:buNone/>
              <a:defRPr>
                <a:solidFill>
                  <a:schemeClr val="tx1"/>
                </a:solidFill>
              </a:defRPr>
            </a:lvl1pPr>
          </a:lstStyle>
          <a:p>
            <a:pPr lvl="0" indent="0" algn="l"/>
            <a:r>
              <a:rPr lang="en-US"/>
              <a:t>Click to edit Master text styles</a:t>
            </a:r>
          </a:p>
        </p:txBody>
      </p:sp>
    </p:spTree>
    <p:extLst>
      <p:ext uri="{BB962C8B-B14F-4D97-AF65-F5344CB8AC3E}">
        <p14:creationId xmlns:p14="http://schemas.microsoft.com/office/powerpoint/2010/main" val="19253314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Organizer Layout">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BCF64-6C9D-41C3-948A-3BE49AADA32D}" type="slidenum">
              <a:rPr lang="en-US" smtClean="0"/>
              <a:t>‹#›</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5" name="Group 4"/>
          <p:cNvGrpSpPr/>
          <p:nvPr/>
        </p:nvGrpSpPr>
        <p:grpSpPr>
          <a:xfrm>
            <a:off x="8427835" y="4765184"/>
            <a:ext cx="526892" cy="220528"/>
            <a:chOff x="6145213" y="4384676"/>
            <a:chExt cx="1582738" cy="649287"/>
          </a:xfrm>
          <a:solidFill>
            <a:schemeClr val="bg1"/>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itle 1"/>
          <p:cNvSpPr txBox="1">
            <a:spLocks/>
          </p:cNvSpPr>
          <p:nvPr/>
        </p:nvSpPr>
        <p:spPr>
          <a:xfrm>
            <a:off x="0" y="237682"/>
            <a:ext cx="9144000" cy="584775"/>
          </a:xfrm>
          <a:prstGeom prst="rect">
            <a:avLst/>
          </a:prstGeom>
        </p:spPr>
        <p:txBody>
          <a:bodyPr vert="horz" wrap="square" lIns="0" tIns="0" rIns="0" bIns="0" rtlCol="0" anchor="b" anchorCtr="0">
            <a:spAutoFit/>
          </a:bodyPr>
          <a:lstStyle>
            <a:lvl1pPr algn="ctr" defTabSz="182880" rtl="0" eaLnBrk="1" latinLnBrk="0" hangingPunct="1">
              <a:lnSpc>
                <a:spcPct val="100000"/>
              </a:lnSpc>
              <a:spcBef>
                <a:spcPct val="0"/>
              </a:spcBef>
              <a:buNone/>
              <a:defRPr lang="en-US" sz="3200" b="0" i="0" u="none" kern="1200" cap="none" baseline="0">
                <a:solidFill>
                  <a:schemeClr val="bg1"/>
                </a:solidFill>
                <a:latin typeface="+mj-lt"/>
                <a:ea typeface="+mj-ea"/>
                <a:cs typeface="+mj-cs"/>
              </a:defRPr>
            </a:lvl1pPr>
          </a:lstStyle>
          <a:p>
            <a:r>
              <a:rPr lang="en-US"/>
              <a:t>Click to add Chapter #: Title of Chapter</a:t>
            </a:r>
          </a:p>
        </p:txBody>
      </p:sp>
      <p:graphicFrame>
        <p:nvGraphicFramePr>
          <p:cNvPr id="14" name="Table 13"/>
          <p:cNvGraphicFramePr>
            <a:graphicFrameLocks noGrp="1"/>
          </p:cNvGraphicFramePr>
          <p:nvPr>
            <p:extLst>
              <p:ext uri="{D42A27DB-BD31-4B8C-83A1-F6EECF244321}">
                <p14:modId xmlns:p14="http://schemas.microsoft.com/office/powerpoint/2010/main" val="3343243765"/>
              </p:ext>
            </p:extLst>
          </p:nvPr>
        </p:nvGraphicFramePr>
        <p:xfrm>
          <a:off x="1524000" y="1001235"/>
          <a:ext cx="6096000" cy="3486944"/>
        </p:xfrm>
        <a:graphic>
          <a:graphicData uri="http://schemas.openxmlformats.org/drawingml/2006/table">
            <a:tbl>
              <a:tblPr firstRow="1" bandRow="1">
                <a:tableStyleId>{D7AC3CCA-C797-4891-BE02-D94E43425B78}</a:tableStyleId>
              </a:tblPr>
              <a:tblGrid>
                <a:gridCol w="6096000">
                  <a:extLst>
                    <a:ext uri="{9D8B030D-6E8A-4147-A177-3AD203B41FA5}">
                      <a16:colId xmlns:a16="http://schemas.microsoft.com/office/drawing/2014/main" val="20000"/>
                    </a:ext>
                  </a:extLst>
                </a:gridCol>
              </a:tblGrid>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0"/>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1"/>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2"/>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3"/>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4"/>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5"/>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6"/>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380845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Organiz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37682"/>
            <a:ext cx="9144000" cy="584775"/>
          </a:xfrm>
        </p:spPr>
        <p:txBody>
          <a:bodyPr anchor="b" anchorCtr="0">
            <a:spAutoFit/>
          </a:bodyPr>
          <a:lstStyle>
            <a:lvl1pPr algn="ctr">
              <a:defRPr sz="3200" baseline="0">
                <a:solidFill>
                  <a:schemeClr val="bg1"/>
                </a:solidFill>
                <a:latin typeface="+mj-lt"/>
              </a:defRPr>
            </a:lvl1pPr>
          </a:lstStyle>
          <a:p>
            <a:r>
              <a:rPr lang="en-US"/>
              <a:t>Click to add Lesson #: Title of Lesson</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033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31322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144" y="1799049"/>
            <a:ext cx="6611112" cy="584775"/>
          </a:xfrm>
        </p:spPr>
        <p:txBody>
          <a:bodyPr anchor="b" anchorCtr="0">
            <a:noAutofit/>
          </a:bodyPr>
          <a:lstStyle>
            <a:lvl1pPr algn="l">
              <a:defRPr sz="3200"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no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36389693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a:t>Click to Edit Title</a:t>
            </a:r>
          </a:p>
        </p:txBody>
      </p:sp>
      <p:sp>
        <p:nvSpPr>
          <p:cNvPr id="11" name="Slide Number Placeholder 4"/>
          <p:cNvSpPr>
            <a:spLocks noGrp="1"/>
          </p:cNvSpPr>
          <p:nvPr>
            <p:ph type="sldNum" sz="quarter" idx="14"/>
          </p:nvPr>
        </p:nvSpPr>
        <p:spPr/>
        <p:txBody>
          <a:bodyPr/>
          <a:lstStyle/>
          <a:p>
            <a:fld id="{AF8525D4-5360-43E0-9BAF-BEC4CF8AE538}" type="slidenum">
              <a:rPr lang="pt-PT" smtClean="0"/>
              <a:t>‹#›</a:t>
            </a:fld>
            <a:endParaRPr lang="pt-PT"/>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11378020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11" name="Slide Number Placeholder 4"/>
          <p:cNvSpPr>
            <a:spLocks noGrp="1"/>
          </p:cNvSpPr>
          <p:nvPr>
            <p:ph type="sldNum" sz="quarter" idx="14"/>
          </p:nvPr>
        </p:nvSpPr>
        <p:spPr/>
        <p:txBody>
          <a:bodyPr/>
          <a:lstStyle/>
          <a:p>
            <a:fld id="{AF8525D4-5360-43E0-9BAF-BEC4CF8AE538}" type="slidenum">
              <a:rPr lang="pt-PT" smtClean="0"/>
              <a:t>‹#›</a:t>
            </a:fld>
            <a:endParaRPr lang="pt-PT"/>
          </a:p>
        </p:txBody>
      </p:sp>
      <p:sp>
        <p:nvSpPr>
          <p:cNvPr id="7" name="Text Placeholder 2"/>
          <p:cNvSpPr>
            <a:spLocks noGrp="1"/>
          </p:cNvSpPr>
          <p:nvPr>
            <p:ph idx="1"/>
          </p:nvPr>
        </p:nvSpPr>
        <p:spPr>
          <a:xfrm>
            <a:off x="626364" y="1114222"/>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37163634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4" name="Slide Number Placeholder 3"/>
          <p:cNvSpPr>
            <a:spLocks noGrp="1"/>
          </p:cNvSpPr>
          <p:nvPr>
            <p:ph type="sldNum" sz="quarter" idx="13"/>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33022092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tx2"/>
                </a:solidFill>
              </a:defRPr>
            </a:lvl1pPr>
          </a:lstStyle>
          <a:p>
            <a:r>
              <a:rPr lang="en-US"/>
              <a:t>Click to Edit Title</a:t>
            </a:r>
          </a:p>
        </p:txBody>
      </p:sp>
      <p:sp>
        <p:nvSpPr>
          <p:cNvPr id="4" name="Slide Number Placeholder 2"/>
          <p:cNvSpPr>
            <a:spLocks noGrp="1"/>
          </p:cNvSpPr>
          <p:nvPr>
            <p:ph type="sldNum" sz="quarter" idx="11"/>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26239702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182563" marR="0" indent="-182563" algn="l" defTabSz="365760" rtl="0" eaLnBrk="1" fontAlgn="auto" latinLnBrk="0" hangingPunct="1">
              <a:lnSpc>
                <a:spcPts val="2000"/>
              </a:lnSpc>
              <a:spcBef>
                <a:spcPts val="600"/>
              </a:spcBef>
              <a:spcAft>
                <a:spcPts val="0"/>
              </a:spcAft>
              <a:buClr>
                <a:schemeClr val="tx1"/>
              </a:buClr>
              <a:buSzPct val="80000"/>
              <a:buFont typeface="Arial" panose="020B0604020202020204" pitchFamily="34" charset="0"/>
              <a:buChar char="•"/>
              <a:tabLst/>
              <a:defRPr sz="1800"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sz="1400"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7" name="Content Placeholder 4"/>
          <p:cNvSpPr>
            <a:spLocks noGrp="1"/>
          </p:cNvSpPr>
          <p:nvPr>
            <p:ph sz="quarter" idx="15" hasCustomPrompt="1"/>
          </p:nvPr>
        </p:nvSpPr>
        <p:spPr>
          <a:xfrm>
            <a:off x="4634121" y="1131947"/>
            <a:ext cx="3886200" cy="3639312"/>
          </a:xfrm>
        </p:spPr>
        <p:txBody>
          <a:bodyPr wrap="square">
            <a:noAutofit/>
          </a:bodyPr>
          <a:lstStyle>
            <a:lvl1pPr marL="0" marR="0" indent="0" algn="l" defTabSz="365760" rtl="0" eaLnBrk="1" fontAlgn="auto" latinLnBrk="0" hangingPunct="1">
              <a:lnSpc>
                <a:spcPts val="2000"/>
              </a:lnSpc>
              <a:spcBef>
                <a:spcPts val="600"/>
              </a:spcBef>
              <a:spcAft>
                <a:spcPts val="0"/>
              </a:spcAft>
              <a:buClr>
                <a:srgbClr val="0074BE"/>
              </a:buClr>
              <a:buSzPct val="80000"/>
              <a:buFontTx/>
              <a:buNone/>
              <a:tabLst/>
              <a:defRPr sz="2000" baseline="0">
                <a:solidFill>
                  <a:schemeClr val="tx2"/>
                </a:solidFill>
                <a:latin typeface="+mn-lt"/>
              </a:defRPr>
            </a:lvl1pPr>
            <a:lvl2pPr marL="457200" marR="0" indent="-457200" algn="l" defTabSz="365760" rtl="0" eaLnBrk="1" fontAlgn="auto" latinLnBrk="0" hangingPunct="1">
              <a:lnSpc>
                <a:spcPts val="2000"/>
              </a:lnSpc>
              <a:spcBef>
                <a:spcPts val="600"/>
              </a:spcBef>
              <a:spcAft>
                <a:spcPts val="0"/>
              </a:spcAft>
              <a:buClr>
                <a:schemeClr val="tx1"/>
              </a:buClr>
              <a:buSzPct val="80000"/>
              <a:buFont typeface="+mj-lt"/>
              <a:buAutoNum type="arabicPeriod"/>
              <a:tabLst/>
              <a:defRPr baseline="0">
                <a:latin typeface="+mn-lt"/>
              </a:defRPr>
            </a:lvl2pPr>
            <a:lvl3pPr marL="396875" marR="0" indent="-182563" algn="l" defTabSz="365760" rtl="0" eaLnBrk="1" fontAlgn="auto" latinLnBrk="0" hangingPunct="1">
              <a:lnSpc>
                <a:spcPts val="2000"/>
              </a:lnSpc>
              <a:spcBef>
                <a:spcPts val="600"/>
              </a:spcBef>
              <a:spcAft>
                <a:spcPts val="0"/>
              </a:spcAft>
              <a:buClr>
                <a:srgbClr val="000000">
                  <a:lumMod val="65000"/>
                  <a:lumOff val="35000"/>
                </a:srgbClr>
              </a:buClr>
              <a:buSzPct val="80000"/>
              <a:buFont typeface="Arial" panose="020B0604020202020204" pitchFamily="34" charset="0"/>
              <a:buChar char="•"/>
              <a:tabLst/>
              <a:defRPr baseline="0">
                <a:latin typeface="+mn-lt"/>
              </a:defRPr>
            </a:lvl3pPr>
            <a:lvl4pPr marL="628650" marR="0" indent="-182563" algn="l" defTabSz="365760" rtl="0" eaLnBrk="1" fontAlgn="auto" latinLnBrk="0" hangingPunct="1">
              <a:lnSpc>
                <a:spcPts val="2000"/>
              </a:lnSpc>
              <a:spcBef>
                <a:spcPts val="600"/>
              </a:spcBef>
              <a:spcAft>
                <a:spcPts val="0"/>
              </a:spcAft>
              <a:buClr>
                <a:srgbClr val="000000">
                  <a:lumMod val="65000"/>
                  <a:lumOff val="35000"/>
                </a:srgbClr>
              </a:buClr>
              <a:buSzPct val="100000"/>
              <a:buFont typeface="Calibri" panose="020F0502020204030204" pitchFamily="34" charset="0"/>
              <a:buChar char="-"/>
              <a:tabLst/>
              <a:defRPr baseline="0">
                <a:latin typeface="+mj-lt"/>
              </a:defRPr>
            </a:lvl4pPr>
            <a:lvl5pPr>
              <a:defRPr baseline="0">
                <a:latin typeface="+mj-lt"/>
              </a:defRPr>
            </a:lvl5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Calibri Light"/>
                <a:ea typeface="+mn-ea"/>
                <a:cs typeface="+mn-cs"/>
              </a:rPr>
              <a:t>Third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endParaRPr>
          </a:p>
        </p:txBody>
      </p:sp>
      <p:sp>
        <p:nvSpPr>
          <p:cNvPr id="4" name="Slide Number Placeholder 5"/>
          <p:cNvSpPr>
            <a:spLocks noGrp="1"/>
          </p:cNvSpPr>
          <p:nvPr>
            <p:ph type="sldNum" sz="quarter" idx="17"/>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33412727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6" name="Content Placeholder 3"/>
          <p:cNvSpPr>
            <a:spLocks noGrp="1"/>
          </p:cNvSpPr>
          <p:nvPr>
            <p:ph sz="quarter" idx="4" hasCustomPrompt="1"/>
          </p:nvPr>
        </p:nvSpPr>
        <p:spPr>
          <a:xfrm>
            <a:off x="627641" y="1131947"/>
            <a:ext cx="3886200" cy="3639312"/>
          </a:xfrm>
        </p:spPr>
        <p:txBody>
          <a:bodyPr wrap="square" anchor="t" anchorCtr="0">
            <a:noAutofit/>
          </a:bodyPr>
          <a:lstStyle>
            <a:lvl1pPr>
              <a:buClr>
                <a:schemeClr val="bg1"/>
              </a:buClr>
              <a:buSzPct val="80000"/>
              <a:defRPr sz="2000" baseline="0">
                <a:solidFill>
                  <a:schemeClr val="bg1"/>
                </a:solidFill>
                <a:latin typeface="+mn-lt"/>
              </a:defRPr>
            </a:lvl1pPr>
            <a:lvl2pPr>
              <a:buClr>
                <a:schemeClr val="bg1"/>
              </a:buClr>
              <a:buSzPct val="80000"/>
              <a:defRPr sz="2000" baseline="0">
                <a:solidFill>
                  <a:schemeClr val="bg1"/>
                </a:solidFill>
                <a:latin typeface="+mn-lt"/>
              </a:defRPr>
            </a:lvl2pPr>
            <a:lvl3pPr>
              <a:buClr>
                <a:schemeClr val="bg1"/>
              </a:buClr>
              <a:buSzPct val="80000"/>
              <a:defRPr sz="1800" baseline="0">
                <a:solidFill>
                  <a:schemeClr val="bg1"/>
                </a:solidFill>
                <a:latin typeface="+mn-lt"/>
              </a:defRPr>
            </a:lvl3pPr>
            <a:lvl4pPr>
              <a:buClr>
                <a:schemeClr val="bg1"/>
              </a:buClr>
              <a:buSzPct val="100000"/>
              <a:defRPr sz="1600" baseline="0">
                <a:solidFill>
                  <a:schemeClr val="bg1"/>
                </a:solidFill>
                <a:latin typeface="+mn-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7" name="Content Placeholder 4"/>
          <p:cNvSpPr>
            <a:spLocks noGrp="1"/>
          </p:cNvSpPr>
          <p:nvPr>
            <p:ph sz="quarter" idx="15" hasCustomPrompt="1"/>
          </p:nvPr>
        </p:nvSpPr>
        <p:spPr>
          <a:xfrm>
            <a:off x="4634121" y="1174479"/>
            <a:ext cx="3886200" cy="3639312"/>
          </a:xfrm>
        </p:spPr>
        <p:txBody>
          <a:bodyPr vert="horz" wrap="square" lIns="0" tIns="0" rIns="0" bIns="0" rtlCol="0" anchor="t" anchorCtr="0">
            <a:noAutofit/>
          </a:bodyPr>
          <a:lstStyle>
            <a:lvl1pPr>
              <a:lnSpc>
                <a:spcPts val="2000"/>
              </a:lnSpc>
              <a:spcBef>
                <a:spcPts val="600"/>
              </a:spcBef>
              <a:buClr>
                <a:schemeClr val="bg1"/>
              </a:buClr>
              <a:defRPr lang="en-US" dirty="0" smtClean="0">
                <a:solidFill>
                  <a:schemeClr val="bg1"/>
                </a:solidFill>
              </a:defRPr>
            </a:lvl1pPr>
            <a:lvl2pPr marL="182880" indent="-182880" defTabSz="365760">
              <a:lnSpc>
                <a:spcPts val="2000"/>
              </a:lnSpc>
              <a:spcBef>
                <a:spcPts val="6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ts val="2000"/>
              </a:lnSpc>
              <a:spcBef>
                <a:spcPts val="6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ts val="2000"/>
              </a:lnSpc>
              <a:spcBef>
                <a:spcPts val="600"/>
              </a:spcBef>
              <a:buClr>
                <a:schemeClr val="bg1"/>
              </a:buClr>
              <a:defRPr lang="en-US" sz="16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4" name="Slide Number Placeholder 5"/>
          <p:cNvSpPr>
            <a:spLocks noGrp="1"/>
          </p:cNvSpPr>
          <p:nvPr>
            <p:ph type="sldNum" sz="quarter" idx="17"/>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17578811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0" rIns="0" anchor="t" anchorCtr="0">
            <a:noAutofit/>
          </a:bodyPr>
          <a:lstStyle>
            <a:lvl1pPr algn="ctr" defTabSz="182880">
              <a:spcBef>
                <a:spcPts val="0"/>
              </a:spcBef>
              <a:defRPr sz="1800" baseline="0">
                <a:solidFill>
                  <a:schemeClr val="bg1"/>
                </a:solidFill>
                <a:effectLst/>
                <a:latin typeface="+mj-lt"/>
              </a:defRPr>
            </a:lvl1pPr>
          </a:lstStyle>
          <a:p>
            <a:r>
              <a:rPr lang="en-US"/>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91440" rIns="0" anchor="t"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91440" tIns="0" rIns="0" bIns="0" rtlCol="0" anchor="t" anchorCtr="0">
            <a:no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2" name="Text Placeholder 4"/>
          <p:cNvSpPr>
            <a:spLocks noGrp="1"/>
          </p:cNvSpPr>
          <p:nvPr>
            <p:ph type="body" sz="quarter" idx="13" hasCustomPrompt="1"/>
          </p:nvPr>
        </p:nvSpPr>
        <p:spPr>
          <a:xfrm>
            <a:off x="411480" y="996694"/>
            <a:ext cx="2304288" cy="615553"/>
          </a:xfrm>
        </p:spPr>
        <p:txBody>
          <a:bodyPr wrap="square" anchor="t" anchorCtr="0">
            <a:noAutofit/>
          </a:bodyPr>
          <a:lstStyle>
            <a:lvl1pPr marL="0" indent="-182880" algn="l">
              <a:buFont typeface="Arial" pitchFamily="34" charset="0"/>
              <a:buNone/>
              <a:defRPr sz="2000" b="0" cap="none" baseline="0">
                <a:solidFill>
                  <a:schemeClr val="bg1"/>
                </a:solidFill>
                <a:effectLst/>
                <a:latin typeface="+mn-lt"/>
              </a:defRPr>
            </a:lvl1pPr>
          </a:lstStyle>
          <a:p>
            <a:pPr lvl="0"/>
            <a:r>
              <a:rPr lang="en-US"/>
              <a:t>Click to edit caption text</a:t>
            </a:r>
          </a:p>
        </p:txBody>
      </p:sp>
      <p:sp>
        <p:nvSpPr>
          <p:cNvPr id="4" name="Slide Number Placeholder 5"/>
          <p:cNvSpPr>
            <a:spLocks noGrp="1"/>
          </p:cNvSpPr>
          <p:nvPr>
            <p:ph type="sldNum" sz="quarter" idx="16"/>
          </p:nvPr>
        </p:nvSpPr>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12240639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ase Study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0" rIns="0" anchor="t" anchorCtr="0">
            <a:noAutofit/>
          </a:bodyPr>
          <a:lstStyle>
            <a:lvl1pPr algn="ctr">
              <a:defRPr sz="2200" baseline="0">
                <a:solidFill>
                  <a:schemeClr val="tx2"/>
                </a:solidFill>
              </a:defRPr>
            </a:lvl1pPr>
          </a:lstStyle>
          <a:p>
            <a:r>
              <a:rPr lang="en-US"/>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0" rIns="0" anchor="t"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91440" rIns="0" bIns="0" anchor="t" anchorCtr="0">
            <a:noAutofit/>
          </a:bodyPr>
          <a:lstStyle>
            <a:lvl1pPr>
              <a:defRPr sz="2000" baseline="0">
                <a:solidFill>
                  <a:schemeClr val="tx2"/>
                </a:solidFill>
              </a:defRPr>
            </a:lvl1pPr>
            <a:lvl2pPr>
              <a:defRPr baseline="0"/>
            </a:lvl2pPr>
            <a:lvl3pPr>
              <a:defRPr baseline="0"/>
            </a:lvl3pPr>
            <a:lvl4pPr>
              <a:defRPr baseline="0"/>
            </a:lvl4pPr>
            <a:lvl5pPr>
              <a:defRPr baseline="0"/>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5" name="Text Placeholder 4"/>
          <p:cNvSpPr>
            <a:spLocks noGrp="1"/>
          </p:cNvSpPr>
          <p:nvPr>
            <p:ph type="body" sz="half" idx="13" hasCustomPrompt="1"/>
          </p:nvPr>
        </p:nvSpPr>
        <p:spPr>
          <a:xfrm flipH="1">
            <a:off x="6016752" y="228600"/>
            <a:ext cx="3127247" cy="369332"/>
          </a:xfrm>
        </p:spPr>
        <p:txBody>
          <a:bodyPr lIns="91440"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Heading</a:t>
            </a:r>
          </a:p>
        </p:txBody>
      </p:sp>
      <p:sp>
        <p:nvSpPr>
          <p:cNvPr id="18" name="Text Placeholder 5"/>
          <p:cNvSpPr>
            <a:spLocks noGrp="1"/>
          </p:cNvSpPr>
          <p:nvPr>
            <p:ph type="body" sz="quarter" idx="14" hasCustomPrompt="1"/>
          </p:nvPr>
        </p:nvSpPr>
        <p:spPr>
          <a:xfrm>
            <a:off x="6428232" y="997228"/>
            <a:ext cx="2304288" cy="3154680"/>
          </a:xfrm>
        </p:spPr>
        <p:txBody>
          <a:bodyPr wrap="square" anchor="t" anchorCtr="0">
            <a:noAutofit/>
          </a:bodyPr>
          <a:lstStyle>
            <a:lvl1pPr marL="0" indent="-182880" algn="l">
              <a:buFont typeface="Arial" pitchFamily="34" charset="0"/>
              <a:buNone/>
              <a:defRPr sz="20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Click to edit caption text</a:t>
            </a:r>
          </a:p>
        </p:txBody>
      </p:sp>
      <p:sp>
        <p:nvSpPr>
          <p:cNvPr id="6" name="Slide Number Placeholder 6"/>
          <p:cNvSpPr>
            <a:spLocks noGrp="1"/>
          </p:cNvSpPr>
          <p:nvPr>
            <p:ph type="sldNum" sz="quarter" idx="17"/>
          </p:nvPr>
        </p:nvSpPr>
        <p:spPr/>
        <p:txBody>
          <a:bodyPr/>
          <a:lstStyle/>
          <a:p>
            <a:fld id="{AF8525D4-5360-43E0-9BAF-BEC4CF8AE538}" type="slidenum">
              <a:rPr lang="pt-PT" smtClean="0"/>
              <a:t>‹#›</a:t>
            </a:fld>
            <a:endParaRPr lang="pt-PT"/>
          </a:p>
        </p:txBody>
      </p:sp>
      <p:pic>
        <p:nvPicPr>
          <p:cNvPr id="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9386342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Main Customer Succes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0" rIns="0"/>
          <a:lstStyle>
            <a:lvl1pPr algn="ctr">
              <a:defRPr sz="2200" baseline="0">
                <a:latin typeface="+mj-lt"/>
              </a:defRPr>
            </a:lvl1pPr>
          </a:lstStyle>
          <a:p>
            <a:r>
              <a:rPr lang="en-US"/>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t" anchorCtr="0">
            <a:no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a:t>Click to Edit Industry</a:t>
            </a:r>
          </a:p>
        </p:txBody>
      </p:sp>
      <p:sp>
        <p:nvSpPr>
          <p:cNvPr id="5" name="Content Placeholder 3"/>
          <p:cNvSpPr>
            <a:spLocks noGrp="1"/>
          </p:cNvSpPr>
          <p:nvPr>
            <p:ph sz="quarter" idx="15" hasCustomPrompt="1"/>
          </p:nvPr>
        </p:nvSpPr>
        <p:spPr>
          <a:xfrm>
            <a:off x="0" y="643515"/>
            <a:ext cx="6510270" cy="3977640"/>
          </a:xfrm>
        </p:spPr>
        <p:txBody>
          <a:bodyPr wrap="square" lIns="91440" rIns="0" anchor="t">
            <a:noAutofit/>
          </a:bodyPr>
          <a:lstStyle>
            <a:lvl1pPr>
              <a:defRPr sz="2000"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j-lt"/>
              </a:defRPr>
            </a:lvl5pPr>
          </a:lstStyle>
          <a:p>
            <a:pPr lvl="0"/>
            <a:r>
              <a:rPr lang="en-US"/>
              <a:t>Click to add text or click an icon to add other content types.	</a:t>
            </a:r>
          </a:p>
          <a:p>
            <a:pPr lvl="1"/>
            <a:r>
              <a:rPr lang="en-US"/>
              <a:t>First bullet</a:t>
            </a:r>
          </a:p>
          <a:p>
            <a:pPr lvl="2"/>
            <a:r>
              <a:rPr lang="en-US"/>
              <a:t>Second bullet</a:t>
            </a:r>
          </a:p>
          <a:p>
            <a:pPr lvl="3"/>
            <a:r>
              <a:rPr lang="en-US"/>
              <a:t>Third bullet</a:t>
            </a:r>
          </a:p>
          <a:p>
            <a:pPr lvl="2"/>
            <a:endParaRPr lang="en-US"/>
          </a:p>
        </p:txBody>
      </p:sp>
      <p:sp>
        <p:nvSpPr>
          <p:cNvPr id="18" name="Text Placeholder 4"/>
          <p:cNvSpPr>
            <a:spLocks noGrp="1"/>
          </p:cNvSpPr>
          <p:nvPr>
            <p:ph type="body" sz="quarter" idx="14" hasCustomPrompt="1"/>
          </p:nvPr>
        </p:nvSpPr>
        <p:spPr>
          <a:xfrm>
            <a:off x="6602878" y="776288"/>
            <a:ext cx="2448000" cy="1869230"/>
          </a:xfrm>
        </p:spPr>
        <p:txBody>
          <a:bodyPr wrap="square" anchor="t">
            <a:no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a:t>“Add a customer win quote here regarding “Expected Results” and/or how the organization has been using SAS in the past.</a:t>
            </a:r>
          </a:p>
          <a:p>
            <a:pPr lvl="0"/>
            <a:r>
              <a:rPr lang="en-US"/>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t" anchorCtr="0">
            <a:noAutofit/>
          </a:bodyPr>
          <a:lstStyle>
            <a:lvl1pPr marL="0" indent="0" algn="l">
              <a:lnSpc>
                <a:spcPct val="85000"/>
              </a:lnSpc>
              <a:buNone/>
              <a:defRPr sz="1400" b="0">
                <a:solidFill>
                  <a:schemeClr val="bg1"/>
                </a:solidFill>
                <a:effectLst/>
                <a:latin typeface="+mn-lt"/>
              </a:defRPr>
            </a:lvl1pPr>
          </a:lstStyle>
          <a:p>
            <a:pPr lvl="0"/>
            <a:r>
              <a:rPr lang="en-US"/>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noAutofit/>
          </a:bodyPr>
          <a:lstStyle>
            <a:lvl1pPr marL="182880" indent="0" algn="l">
              <a:lnSpc>
                <a:spcPct val="85000"/>
              </a:lnSpc>
              <a:buNone/>
              <a:defRPr sz="1200">
                <a:solidFill>
                  <a:schemeClr val="bg1">
                    <a:lumMod val="85000"/>
                  </a:schemeClr>
                </a:solidFill>
                <a:effectLst/>
              </a:defRPr>
            </a:lvl1pPr>
          </a:lstStyle>
          <a:p>
            <a:pPr lvl="0"/>
            <a:r>
              <a:rPr lang="en-US"/>
              <a:t>Spokesperson’s Job Title</a:t>
            </a:r>
          </a:p>
        </p:txBody>
      </p:sp>
      <p:sp>
        <p:nvSpPr>
          <p:cNvPr id="11" name="Text Placeholder 7"/>
          <p:cNvSpPr>
            <a:spLocks noGrp="1"/>
          </p:cNvSpPr>
          <p:nvPr>
            <p:ph type="body" sz="half" idx="13" hasCustomPrompt="1"/>
          </p:nvPr>
        </p:nvSpPr>
        <p:spPr>
          <a:xfrm flipH="1">
            <a:off x="-2" y="4620985"/>
            <a:ext cx="6510270" cy="276999"/>
          </a:xfrm>
        </p:spPr>
        <p:txBody>
          <a:bodyPr wrap="square" lIns="182880" rIns="182880" anchor="b">
            <a:noAutofit/>
          </a:bodyPr>
          <a:lstStyle>
            <a:lvl1pPr marL="0" indent="0" algn="ctr">
              <a:lnSpc>
                <a:spcPct val="100000"/>
              </a:lnSpc>
              <a:buFont typeface="Arial" pitchFamily="34" charset="0"/>
              <a:buNone/>
              <a:defRPr sz="1200" b="0" cap="none" baseline="0">
                <a:solidFill>
                  <a:schemeClr val="accent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Customer Validation Slide – For One-to-One Use Only - NO EXTERNAL DISTRIBUTION</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AF8525D4-5360-43E0-9BAF-BEC4CF8AE538}" type="slidenum">
              <a:rPr lang="pt-PT" smtClean="0"/>
              <a:t>‹#›</a:t>
            </a:fld>
            <a:endParaRPr lang="pt-PT"/>
          </a:p>
        </p:txBody>
      </p:sp>
      <p:pic>
        <p:nvPicPr>
          <p:cNvPr id="15"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46869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2E8F94DC-1ACF-544C-BF1F-4C5126BC46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6" name="TextBox 4">
            <a:extLst>
              <a:ext uri="{FF2B5EF4-FFF2-40B4-BE49-F238E27FC236}">
                <a16:creationId xmlns:a16="http://schemas.microsoft.com/office/drawing/2014/main" id="{310B4187-0EBC-5A45-8561-21E3AF78A755}"/>
              </a:ext>
            </a:extLst>
          </p:cNvPr>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19690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731492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Green_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958977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5963073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Blue_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35294314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Violet_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Tree>
    <p:extLst>
      <p:ext uri="{BB962C8B-B14F-4D97-AF65-F5344CB8AC3E}">
        <p14:creationId xmlns:p14="http://schemas.microsoft.com/office/powerpoint/2010/main" val="26586654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10"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22950704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a:xfrm>
            <a:off x="4114800" y="4754880"/>
            <a:ext cx="914400" cy="230832"/>
          </a:xfrm>
        </p:spPr>
        <p:txBody>
          <a:bodyPr/>
          <a:lstStyle/>
          <a:p>
            <a:fld id="{AF8525D4-5360-43E0-9BAF-BEC4CF8AE538}" type="slidenum">
              <a:rPr lang="pt-PT" smtClean="0"/>
              <a:t>‹#›</a:t>
            </a:fld>
            <a:endParaRPr lang="pt-PT"/>
          </a:p>
        </p:txBody>
      </p:sp>
    </p:spTree>
    <p:extLst>
      <p:ext uri="{BB962C8B-B14F-4D97-AF65-F5344CB8AC3E}">
        <p14:creationId xmlns:p14="http://schemas.microsoft.com/office/powerpoint/2010/main" val="21541998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AF8525D4-5360-43E0-9BAF-BEC4CF8AE538}" type="slidenum">
              <a:rPr lang="pt-PT" smtClean="0"/>
              <a:t>‹#›</a:t>
            </a:fld>
            <a:endParaRPr lang="pt-PT"/>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pic>
        <p:nvPicPr>
          <p:cNvPr id="7" name="Picture 6"/>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8422104" y="4772207"/>
            <a:ext cx="532437" cy="221493"/>
          </a:xfrm>
          <a:prstGeom prst="rect">
            <a:avLst/>
          </a:prstGeom>
        </p:spPr>
      </p:pic>
    </p:spTree>
    <p:extLst>
      <p:ext uri="{BB962C8B-B14F-4D97-AF65-F5344CB8AC3E}">
        <p14:creationId xmlns:p14="http://schemas.microsoft.com/office/powerpoint/2010/main" val="12768404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1_Aquamarine_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5175" y="1764312"/>
            <a:ext cx="6392562" cy="492443"/>
          </a:xfrm>
        </p:spPr>
        <p:txBody>
          <a:bodyPr wrap="square" lIns="0" tIns="0" rIns="0" bIns="0" anchor="b" anchorCtr="0">
            <a:spAutoFit/>
          </a:bodyPr>
          <a:lstStyle>
            <a:lvl1pPr algn="l">
              <a:defRPr sz="3200" baseline="0">
                <a:solidFill>
                  <a:schemeClr val="tx1"/>
                </a:solidFill>
                <a:latin typeface="+mj-lt"/>
              </a:defRPr>
            </a:lvl1pPr>
          </a:lstStyle>
          <a:p>
            <a:r>
              <a:rPr lang="en-US"/>
              <a:t>Click to Edit 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AF8525D4-5360-43E0-9BAF-BEC4CF8AE538}" type="slidenum">
              <a:rPr lang="pt-PT" smtClean="0"/>
              <a:t>‹#›</a:t>
            </a:fld>
            <a:endParaRPr lang="pt-PT"/>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Freeform 26"/>
          <p:cNvSpPr>
            <a:spLocks noEditPoints="1"/>
          </p:cNvSpPr>
          <p:nvPr/>
        </p:nvSpPr>
        <p:spPr bwMode="auto">
          <a:xfrm>
            <a:off x="841463" y="1072353"/>
            <a:ext cx="1734041" cy="1313316"/>
          </a:xfrm>
          <a:custGeom>
            <a:avLst/>
            <a:gdLst>
              <a:gd name="T0" fmla="*/ 2193 w 3731"/>
              <a:gd name="T1" fmla="*/ 2089 h 2826"/>
              <a:gd name="T2" fmla="*/ 3583 w 3731"/>
              <a:gd name="T3" fmla="*/ 2502 h 2826"/>
              <a:gd name="T4" fmla="*/ 1639 w 3731"/>
              <a:gd name="T5" fmla="*/ 2143 h 2826"/>
              <a:gd name="T6" fmla="*/ 219 w 3731"/>
              <a:gd name="T7" fmla="*/ 2294 h 2826"/>
              <a:gd name="T8" fmla="*/ 1019 w 3731"/>
              <a:gd name="T9" fmla="*/ 2076 h 2826"/>
              <a:gd name="T10" fmla="*/ 806 w 3731"/>
              <a:gd name="T11" fmla="*/ 2062 h 2826"/>
              <a:gd name="T12" fmla="*/ 3145 w 3731"/>
              <a:gd name="T13" fmla="*/ 1886 h 2826"/>
              <a:gd name="T14" fmla="*/ 3074 w 3731"/>
              <a:gd name="T15" fmla="*/ 1845 h 2826"/>
              <a:gd name="T16" fmla="*/ 2651 w 3731"/>
              <a:gd name="T17" fmla="*/ 1906 h 2826"/>
              <a:gd name="T18" fmla="*/ 2227 w 3731"/>
              <a:gd name="T19" fmla="*/ 2013 h 2826"/>
              <a:gd name="T20" fmla="*/ 678 w 3731"/>
              <a:gd name="T21" fmla="*/ 2717 h 2826"/>
              <a:gd name="T22" fmla="*/ 1408 w 3731"/>
              <a:gd name="T23" fmla="*/ 1860 h 2826"/>
              <a:gd name="T24" fmla="*/ 3533 w 3731"/>
              <a:gd name="T25" fmla="*/ 2012 h 2826"/>
              <a:gd name="T26" fmla="*/ 3168 w 3731"/>
              <a:gd name="T27" fmla="*/ 1638 h 2826"/>
              <a:gd name="T28" fmla="*/ 2383 w 3731"/>
              <a:gd name="T29" fmla="*/ 2454 h 2826"/>
              <a:gd name="T30" fmla="*/ 3344 w 3731"/>
              <a:gd name="T31" fmla="*/ 2503 h 2826"/>
              <a:gd name="T32" fmla="*/ 3530 w 3731"/>
              <a:gd name="T33" fmla="*/ 1529 h 2826"/>
              <a:gd name="T34" fmla="*/ 1892 w 3731"/>
              <a:gd name="T35" fmla="*/ 1305 h 2826"/>
              <a:gd name="T36" fmla="*/ 2606 w 3731"/>
              <a:gd name="T37" fmla="*/ 1583 h 2826"/>
              <a:gd name="T38" fmla="*/ 2369 w 3731"/>
              <a:gd name="T39" fmla="*/ 1767 h 2826"/>
              <a:gd name="T40" fmla="*/ 3367 w 3731"/>
              <a:gd name="T41" fmla="*/ 1327 h 2826"/>
              <a:gd name="T42" fmla="*/ 1705 w 3731"/>
              <a:gd name="T43" fmla="*/ 1235 h 2826"/>
              <a:gd name="T44" fmla="*/ 3164 w 3731"/>
              <a:gd name="T45" fmla="*/ 1089 h 2826"/>
              <a:gd name="T46" fmla="*/ 2199 w 3731"/>
              <a:gd name="T47" fmla="*/ 1597 h 2826"/>
              <a:gd name="T48" fmla="*/ 875 w 3731"/>
              <a:gd name="T49" fmla="*/ 1050 h 2826"/>
              <a:gd name="T50" fmla="*/ 508 w 3731"/>
              <a:gd name="T51" fmla="*/ 1151 h 2826"/>
              <a:gd name="T52" fmla="*/ 256 w 3731"/>
              <a:gd name="T53" fmla="*/ 1402 h 2826"/>
              <a:gd name="T54" fmla="*/ 145 w 3731"/>
              <a:gd name="T55" fmla="*/ 1698 h 2826"/>
              <a:gd name="T56" fmla="*/ 322 w 3731"/>
              <a:gd name="T57" fmla="*/ 1720 h 2826"/>
              <a:gd name="T58" fmla="*/ 1022 w 3731"/>
              <a:gd name="T59" fmla="*/ 1746 h 2826"/>
              <a:gd name="T60" fmla="*/ 1550 w 3731"/>
              <a:gd name="T61" fmla="*/ 1744 h 2826"/>
              <a:gd name="T62" fmla="*/ 1528 w 3731"/>
              <a:gd name="T63" fmla="*/ 1377 h 2826"/>
              <a:gd name="T64" fmla="*/ 1226 w 3731"/>
              <a:gd name="T65" fmla="*/ 1172 h 2826"/>
              <a:gd name="T66" fmla="*/ 875 w 3731"/>
              <a:gd name="T67" fmla="*/ 1050 h 2826"/>
              <a:gd name="T68" fmla="*/ 2465 w 3731"/>
              <a:gd name="T69" fmla="*/ 1210 h 2826"/>
              <a:gd name="T70" fmla="*/ 1649 w 3731"/>
              <a:gd name="T71" fmla="*/ 1109 h 2826"/>
              <a:gd name="T72" fmla="*/ 3645 w 3731"/>
              <a:gd name="T73" fmla="*/ 1454 h 2826"/>
              <a:gd name="T74" fmla="*/ 3663 w 3731"/>
              <a:gd name="T75" fmla="*/ 2515 h 2826"/>
              <a:gd name="T76" fmla="*/ 2674 w 3731"/>
              <a:gd name="T77" fmla="*/ 2785 h 2826"/>
              <a:gd name="T78" fmla="*/ 2052 w 3731"/>
              <a:gd name="T79" fmla="*/ 2092 h 2826"/>
              <a:gd name="T80" fmla="*/ 2245 w 3731"/>
              <a:gd name="T81" fmla="*/ 1234 h 2826"/>
              <a:gd name="T82" fmla="*/ 974 w 3731"/>
              <a:gd name="T83" fmla="*/ 1025 h 2826"/>
              <a:gd name="T84" fmla="*/ 1352 w 3731"/>
              <a:gd name="T85" fmla="*/ 1169 h 2826"/>
              <a:gd name="T86" fmla="*/ 1653 w 3731"/>
              <a:gd name="T87" fmla="*/ 1430 h 2826"/>
              <a:gd name="T88" fmla="*/ 1726 w 3731"/>
              <a:gd name="T89" fmla="*/ 1855 h 2826"/>
              <a:gd name="T90" fmla="*/ 1509 w 3731"/>
              <a:gd name="T91" fmla="*/ 1967 h 2826"/>
              <a:gd name="T92" fmla="*/ 1497 w 3731"/>
              <a:gd name="T93" fmla="*/ 2377 h 2826"/>
              <a:gd name="T94" fmla="*/ 556 w 3731"/>
              <a:gd name="T95" fmla="*/ 2747 h 2826"/>
              <a:gd name="T96" fmla="*/ 47 w 3731"/>
              <a:gd name="T97" fmla="*/ 2139 h 2826"/>
              <a:gd name="T98" fmla="*/ 20 w 3731"/>
              <a:gd name="T99" fmla="*/ 1550 h 2826"/>
              <a:gd name="T100" fmla="*/ 182 w 3731"/>
              <a:gd name="T101" fmla="*/ 1223 h 2826"/>
              <a:gd name="T102" fmla="*/ 476 w 3731"/>
              <a:gd name="T103" fmla="*/ 1025 h 2826"/>
              <a:gd name="T104" fmla="*/ 710 w 3731"/>
              <a:gd name="T105" fmla="*/ 1032 h 2826"/>
              <a:gd name="T106" fmla="*/ 1519 w 3731"/>
              <a:gd name="T107" fmla="*/ 437 h 2826"/>
              <a:gd name="T108" fmla="*/ 1697 w 3731"/>
              <a:gd name="T109" fmla="*/ 899 h 2826"/>
              <a:gd name="T110" fmla="*/ 2095 w 3731"/>
              <a:gd name="T111" fmla="*/ 564 h 2826"/>
              <a:gd name="T112" fmla="*/ 1834 w 3731"/>
              <a:gd name="T113" fmla="*/ 0 h 2826"/>
              <a:gd name="T114" fmla="*/ 2366 w 3731"/>
              <a:gd name="T115" fmla="*/ 488 h 2826"/>
              <a:gd name="T116" fmla="*/ 2052 w 3731"/>
              <a:gd name="T117" fmla="*/ 774 h 2826"/>
              <a:gd name="T118" fmla="*/ 1608 w 3731"/>
              <a:gd name="T119" fmla="*/ 785 h 2826"/>
              <a:gd name="T120" fmla="*/ 1438 w 3731"/>
              <a:gd name="T121" fmla="*/ 413 h 2826"/>
              <a:gd name="T122" fmla="*/ 1677 w 3731"/>
              <a:gd name="T123" fmla="*/ 31 h 2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31" h="2826">
                <a:moveTo>
                  <a:pt x="2132" y="2067"/>
                </a:moveTo>
                <a:lnTo>
                  <a:pt x="2135" y="2150"/>
                </a:lnTo>
                <a:lnTo>
                  <a:pt x="2140" y="2226"/>
                </a:lnTo>
                <a:lnTo>
                  <a:pt x="2147" y="2295"/>
                </a:lnTo>
                <a:lnTo>
                  <a:pt x="2155" y="2358"/>
                </a:lnTo>
                <a:lnTo>
                  <a:pt x="2165" y="2415"/>
                </a:lnTo>
                <a:lnTo>
                  <a:pt x="2176" y="2466"/>
                </a:lnTo>
                <a:lnTo>
                  <a:pt x="2190" y="2508"/>
                </a:lnTo>
                <a:lnTo>
                  <a:pt x="2205" y="2546"/>
                </a:lnTo>
                <a:lnTo>
                  <a:pt x="2222" y="2576"/>
                </a:lnTo>
                <a:lnTo>
                  <a:pt x="2373" y="2579"/>
                </a:lnTo>
                <a:lnTo>
                  <a:pt x="2336" y="2529"/>
                </a:lnTo>
                <a:lnTo>
                  <a:pt x="2303" y="2476"/>
                </a:lnTo>
                <a:lnTo>
                  <a:pt x="2277" y="2420"/>
                </a:lnTo>
                <a:lnTo>
                  <a:pt x="2256" y="2361"/>
                </a:lnTo>
                <a:lnTo>
                  <a:pt x="2240" y="2299"/>
                </a:lnTo>
                <a:lnTo>
                  <a:pt x="2230" y="2235"/>
                </a:lnTo>
                <a:lnTo>
                  <a:pt x="2227" y="2170"/>
                </a:lnTo>
                <a:lnTo>
                  <a:pt x="2227" y="2093"/>
                </a:lnTo>
                <a:lnTo>
                  <a:pt x="2193" y="2089"/>
                </a:lnTo>
                <a:lnTo>
                  <a:pt x="2161" y="2080"/>
                </a:lnTo>
                <a:lnTo>
                  <a:pt x="2132" y="2067"/>
                </a:lnTo>
                <a:close/>
                <a:moveTo>
                  <a:pt x="3642" y="2051"/>
                </a:moveTo>
                <a:lnTo>
                  <a:pt x="3618" y="2067"/>
                </a:lnTo>
                <a:lnTo>
                  <a:pt x="3591" y="2079"/>
                </a:lnTo>
                <a:lnTo>
                  <a:pt x="3563" y="2088"/>
                </a:lnTo>
                <a:lnTo>
                  <a:pt x="3533" y="2093"/>
                </a:lnTo>
                <a:lnTo>
                  <a:pt x="3533" y="2170"/>
                </a:lnTo>
                <a:lnTo>
                  <a:pt x="3530" y="2231"/>
                </a:lnTo>
                <a:lnTo>
                  <a:pt x="3520" y="2292"/>
                </a:lnTo>
                <a:lnTo>
                  <a:pt x="3507" y="2349"/>
                </a:lnTo>
                <a:lnTo>
                  <a:pt x="3488" y="2405"/>
                </a:lnTo>
                <a:lnTo>
                  <a:pt x="3464" y="2459"/>
                </a:lnTo>
                <a:lnTo>
                  <a:pt x="3435" y="2509"/>
                </a:lnTo>
                <a:lnTo>
                  <a:pt x="3402" y="2557"/>
                </a:lnTo>
                <a:lnTo>
                  <a:pt x="3366" y="2602"/>
                </a:lnTo>
                <a:lnTo>
                  <a:pt x="3535" y="2606"/>
                </a:lnTo>
                <a:lnTo>
                  <a:pt x="3553" y="2578"/>
                </a:lnTo>
                <a:lnTo>
                  <a:pt x="3568" y="2544"/>
                </a:lnTo>
                <a:lnTo>
                  <a:pt x="3583" y="2502"/>
                </a:lnTo>
                <a:lnTo>
                  <a:pt x="3595" y="2455"/>
                </a:lnTo>
                <a:lnTo>
                  <a:pt x="3607" y="2403"/>
                </a:lnTo>
                <a:lnTo>
                  <a:pt x="3617" y="2345"/>
                </a:lnTo>
                <a:lnTo>
                  <a:pt x="3625" y="2279"/>
                </a:lnTo>
                <a:lnTo>
                  <a:pt x="3633" y="2210"/>
                </a:lnTo>
                <a:lnTo>
                  <a:pt x="3639" y="2133"/>
                </a:lnTo>
                <a:lnTo>
                  <a:pt x="3642" y="2051"/>
                </a:lnTo>
                <a:close/>
                <a:moveTo>
                  <a:pt x="1517" y="2046"/>
                </a:moveTo>
                <a:lnTo>
                  <a:pt x="1491" y="2049"/>
                </a:lnTo>
                <a:lnTo>
                  <a:pt x="1491" y="2253"/>
                </a:lnTo>
                <a:lnTo>
                  <a:pt x="1489" y="2294"/>
                </a:lnTo>
                <a:lnTo>
                  <a:pt x="1517" y="2298"/>
                </a:lnTo>
                <a:lnTo>
                  <a:pt x="1545" y="2294"/>
                </a:lnTo>
                <a:lnTo>
                  <a:pt x="1572" y="2285"/>
                </a:lnTo>
                <a:lnTo>
                  <a:pt x="1594" y="2270"/>
                </a:lnTo>
                <a:lnTo>
                  <a:pt x="1614" y="2251"/>
                </a:lnTo>
                <a:lnTo>
                  <a:pt x="1628" y="2227"/>
                </a:lnTo>
                <a:lnTo>
                  <a:pt x="1639" y="2200"/>
                </a:lnTo>
                <a:lnTo>
                  <a:pt x="1642" y="2172"/>
                </a:lnTo>
                <a:lnTo>
                  <a:pt x="1639" y="2143"/>
                </a:lnTo>
                <a:lnTo>
                  <a:pt x="1628" y="2117"/>
                </a:lnTo>
                <a:lnTo>
                  <a:pt x="1614" y="2093"/>
                </a:lnTo>
                <a:lnTo>
                  <a:pt x="1594" y="2073"/>
                </a:lnTo>
                <a:lnTo>
                  <a:pt x="1572" y="2059"/>
                </a:lnTo>
                <a:lnTo>
                  <a:pt x="1545" y="2049"/>
                </a:lnTo>
                <a:lnTo>
                  <a:pt x="1517" y="2046"/>
                </a:lnTo>
                <a:close/>
                <a:moveTo>
                  <a:pt x="249" y="2046"/>
                </a:moveTo>
                <a:lnTo>
                  <a:pt x="219" y="2049"/>
                </a:lnTo>
                <a:lnTo>
                  <a:pt x="193" y="2059"/>
                </a:lnTo>
                <a:lnTo>
                  <a:pt x="170" y="2073"/>
                </a:lnTo>
                <a:lnTo>
                  <a:pt x="151" y="2093"/>
                </a:lnTo>
                <a:lnTo>
                  <a:pt x="136" y="2117"/>
                </a:lnTo>
                <a:lnTo>
                  <a:pt x="127" y="2143"/>
                </a:lnTo>
                <a:lnTo>
                  <a:pt x="124" y="2172"/>
                </a:lnTo>
                <a:lnTo>
                  <a:pt x="127" y="2200"/>
                </a:lnTo>
                <a:lnTo>
                  <a:pt x="136" y="2227"/>
                </a:lnTo>
                <a:lnTo>
                  <a:pt x="151" y="2251"/>
                </a:lnTo>
                <a:lnTo>
                  <a:pt x="170" y="2270"/>
                </a:lnTo>
                <a:lnTo>
                  <a:pt x="193" y="2285"/>
                </a:lnTo>
                <a:lnTo>
                  <a:pt x="219" y="2294"/>
                </a:lnTo>
                <a:lnTo>
                  <a:pt x="249" y="2298"/>
                </a:lnTo>
                <a:lnTo>
                  <a:pt x="275" y="2294"/>
                </a:lnTo>
                <a:lnTo>
                  <a:pt x="274" y="2252"/>
                </a:lnTo>
                <a:lnTo>
                  <a:pt x="274" y="2048"/>
                </a:lnTo>
                <a:lnTo>
                  <a:pt x="249" y="2046"/>
                </a:lnTo>
                <a:close/>
                <a:moveTo>
                  <a:pt x="1063" y="1915"/>
                </a:moveTo>
                <a:lnTo>
                  <a:pt x="1085" y="1917"/>
                </a:lnTo>
                <a:lnTo>
                  <a:pt x="1106" y="1926"/>
                </a:lnTo>
                <a:lnTo>
                  <a:pt x="1124" y="1940"/>
                </a:lnTo>
                <a:lnTo>
                  <a:pt x="1136" y="1957"/>
                </a:lnTo>
                <a:lnTo>
                  <a:pt x="1145" y="1977"/>
                </a:lnTo>
                <a:lnTo>
                  <a:pt x="1149" y="2000"/>
                </a:lnTo>
                <a:lnTo>
                  <a:pt x="1145" y="2024"/>
                </a:lnTo>
                <a:lnTo>
                  <a:pt x="1136" y="2045"/>
                </a:lnTo>
                <a:lnTo>
                  <a:pt x="1124" y="2062"/>
                </a:lnTo>
                <a:lnTo>
                  <a:pt x="1106" y="2076"/>
                </a:lnTo>
                <a:lnTo>
                  <a:pt x="1085" y="2084"/>
                </a:lnTo>
                <a:lnTo>
                  <a:pt x="1063" y="2087"/>
                </a:lnTo>
                <a:lnTo>
                  <a:pt x="1040" y="2084"/>
                </a:lnTo>
                <a:lnTo>
                  <a:pt x="1019" y="2076"/>
                </a:lnTo>
                <a:lnTo>
                  <a:pt x="1002" y="2062"/>
                </a:lnTo>
                <a:lnTo>
                  <a:pt x="989" y="2045"/>
                </a:lnTo>
                <a:lnTo>
                  <a:pt x="980" y="2024"/>
                </a:lnTo>
                <a:lnTo>
                  <a:pt x="976" y="2000"/>
                </a:lnTo>
                <a:lnTo>
                  <a:pt x="980" y="1977"/>
                </a:lnTo>
                <a:lnTo>
                  <a:pt x="989" y="1957"/>
                </a:lnTo>
                <a:lnTo>
                  <a:pt x="1002" y="1940"/>
                </a:lnTo>
                <a:lnTo>
                  <a:pt x="1019" y="1926"/>
                </a:lnTo>
                <a:lnTo>
                  <a:pt x="1040" y="1917"/>
                </a:lnTo>
                <a:lnTo>
                  <a:pt x="1063" y="1915"/>
                </a:lnTo>
                <a:close/>
                <a:moveTo>
                  <a:pt x="745" y="1915"/>
                </a:moveTo>
                <a:lnTo>
                  <a:pt x="768" y="1917"/>
                </a:lnTo>
                <a:lnTo>
                  <a:pt x="789" y="1926"/>
                </a:lnTo>
                <a:lnTo>
                  <a:pt x="806" y="1940"/>
                </a:lnTo>
                <a:lnTo>
                  <a:pt x="819" y="1957"/>
                </a:lnTo>
                <a:lnTo>
                  <a:pt x="828" y="1977"/>
                </a:lnTo>
                <a:lnTo>
                  <a:pt x="831" y="2000"/>
                </a:lnTo>
                <a:lnTo>
                  <a:pt x="828" y="2024"/>
                </a:lnTo>
                <a:lnTo>
                  <a:pt x="819" y="2045"/>
                </a:lnTo>
                <a:lnTo>
                  <a:pt x="806" y="2062"/>
                </a:lnTo>
                <a:lnTo>
                  <a:pt x="789" y="2076"/>
                </a:lnTo>
                <a:lnTo>
                  <a:pt x="768" y="2084"/>
                </a:lnTo>
                <a:lnTo>
                  <a:pt x="745" y="2087"/>
                </a:lnTo>
                <a:lnTo>
                  <a:pt x="722" y="2084"/>
                </a:lnTo>
                <a:lnTo>
                  <a:pt x="701" y="2076"/>
                </a:lnTo>
                <a:lnTo>
                  <a:pt x="684" y="2062"/>
                </a:lnTo>
                <a:lnTo>
                  <a:pt x="670" y="2045"/>
                </a:lnTo>
                <a:lnTo>
                  <a:pt x="663" y="2024"/>
                </a:lnTo>
                <a:lnTo>
                  <a:pt x="659" y="2000"/>
                </a:lnTo>
                <a:lnTo>
                  <a:pt x="663" y="1977"/>
                </a:lnTo>
                <a:lnTo>
                  <a:pt x="670" y="1957"/>
                </a:lnTo>
                <a:lnTo>
                  <a:pt x="684" y="1940"/>
                </a:lnTo>
                <a:lnTo>
                  <a:pt x="701" y="1926"/>
                </a:lnTo>
                <a:lnTo>
                  <a:pt x="722" y="1917"/>
                </a:lnTo>
                <a:lnTo>
                  <a:pt x="745" y="1915"/>
                </a:lnTo>
                <a:close/>
                <a:moveTo>
                  <a:pt x="3074" y="1845"/>
                </a:moveTo>
                <a:lnTo>
                  <a:pt x="3097" y="1848"/>
                </a:lnTo>
                <a:lnTo>
                  <a:pt x="3116" y="1856"/>
                </a:lnTo>
                <a:lnTo>
                  <a:pt x="3133" y="1870"/>
                </a:lnTo>
                <a:lnTo>
                  <a:pt x="3145" y="1886"/>
                </a:lnTo>
                <a:lnTo>
                  <a:pt x="3155" y="1906"/>
                </a:lnTo>
                <a:lnTo>
                  <a:pt x="3157" y="1928"/>
                </a:lnTo>
                <a:lnTo>
                  <a:pt x="3155" y="1951"/>
                </a:lnTo>
                <a:lnTo>
                  <a:pt x="3145" y="1972"/>
                </a:lnTo>
                <a:lnTo>
                  <a:pt x="3133" y="1988"/>
                </a:lnTo>
                <a:lnTo>
                  <a:pt x="3116" y="2001"/>
                </a:lnTo>
                <a:lnTo>
                  <a:pt x="3097" y="2009"/>
                </a:lnTo>
                <a:lnTo>
                  <a:pt x="3074" y="2013"/>
                </a:lnTo>
                <a:lnTo>
                  <a:pt x="3052" y="2009"/>
                </a:lnTo>
                <a:lnTo>
                  <a:pt x="3032" y="2001"/>
                </a:lnTo>
                <a:lnTo>
                  <a:pt x="3015" y="1988"/>
                </a:lnTo>
                <a:lnTo>
                  <a:pt x="3002" y="1972"/>
                </a:lnTo>
                <a:lnTo>
                  <a:pt x="2993" y="1951"/>
                </a:lnTo>
                <a:lnTo>
                  <a:pt x="2991" y="1928"/>
                </a:lnTo>
                <a:lnTo>
                  <a:pt x="2993" y="1906"/>
                </a:lnTo>
                <a:lnTo>
                  <a:pt x="3002" y="1886"/>
                </a:lnTo>
                <a:lnTo>
                  <a:pt x="3015" y="1870"/>
                </a:lnTo>
                <a:lnTo>
                  <a:pt x="3032" y="1856"/>
                </a:lnTo>
                <a:lnTo>
                  <a:pt x="3052" y="1848"/>
                </a:lnTo>
                <a:lnTo>
                  <a:pt x="3074" y="1845"/>
                </a:lnTo>
                <a:close/>
                <a:moveTo>
                  <a:pt x="2732" y="1845"/>
                </a:moveTo>
                <a:lnTo>
                  <a:pt x="2753" y="1848"/>
                </a:lnTo>
                <a:lnTo>
                  <a:pt x="2774" y="1856"/>
                </a:lnTo>
                <a:lnTo>
                  <a:pt x="2791" y="1870"/>
                </a:lnTo>
                <a:lnTo>
                  <a:pt x="2803" y="1886"/>
                </a:lnTo>
                <a:lnTo>
                  <a:pt x="2813" y="1906"/>
                </a:lnTo>
                <a:lnTo>
                  <a:pt x="2815" y="1928"/>
                </a:lnTo>
                <a:lnTo>
                  <a:pt x="2813" y="1951"/>
                </a:lnTo>
                <a:lnTo>
                  <a:pt x="2803" y="1972"/>
                </a:lnTo>
                <a:lnTo>
                  <a:pt x="2791" y="1988"/>
                </a:lnTo>
                <a:lnTo>
                  <a:pt x="2774" y="2001"/>
                </a:lnTo>
                <a:lnTo>
                  <a:pt x="2753" y="2009"/>
                </a:lnTo>
                <a:lnTo>
                  <a:pt x="2732" y="2013"/>
                </a:lnTo>
                <a:lnTo>
                  <a:pt x="2709" y="2009"/>
                </a:lnTo>
                <a:lnTo>
                  <a:pt x="2690" y="2001"/>
                </a:lnTo>
                <a:lnTo>
                  <a:pt x="2673" y="1988"/>
                </a:lnTo>
                <a:lnTo>
                  <a:pt x="2660" y="1972"/>
                </a:lnTo>
                <a:lnTo>
                  <a:pt x="2651" y="1951"/>
                </a:lnTo>
                <a:lnTo>
                  <a:pt x="2649" y="1928"/>
                </a:lnTo>
                <a:lnTo>
                  <a:pt x="2651" y="1906"/>
                </a:lnTo>
                <a:lnTo>
                  <a:pt x="2660" y="1886"/>
                </a:lnTo>
                <a:lnTo>
                  <a:pt x="2673" y="1870"/>
                </a:lnTo>
                <a:lnTo>
                  <a:pt x="2690" y="1856"/>
                </a:lnTo>
                <a:lnTo>
                  <a:pt x="2709" y="1848"/>
                </a:lnTo>
                <a:lnTo>
                  <a:pt x="2732" y="1845"/>
                </a:lnTo>
                <a:close/>
                <a:moveTo>
                  <a:pt x="2123" y="1794"/>
                </a:moveTo>
                <a:lnTo>
                  <a:pt x="2120" y="1798"/>
                </a:lnTo>
                <a:lnTo>
                  <a:pt x="2117" y="1802"/>
                </a:lnTo>
                <a:lnTo>
                  <a:pt x="2113" y="1806"/>
                </a:lnTo>
                <a:lnTo>
                  <a:pt x="2106" y="1818"/>
                </a:lnTo>
                <a:lnTo>
                  <a:pt x="2101" y="1833"/>
                </a:lnTo>
                <a:lnTo>
                  <a:pt x="2099" y="1852"/>
                </a:lnTo>
                <a:lnTo>
                  <a:pt x="2098" y="1874"/>
                </a:lnTo>
                <a:lnTo>
                  <a:pt x="2101" y="1905"/>
                </a:lnTo>
                <a:lnTo>
                  <a:pt x="2111" y="1934"/>
                </a:lnTo>
                <a:lnTo>
                  <a:pt x="2126" y="1958"/>
                </a:lnTo>
                <a:lnTo>
                  <a:pt x="2145" y="1980"/>
                </a:lnTo>
                <a:lnTo>
                  <a:pt x="2169" y="1996"/>
                </a:lnTo>
                <a:lnTo>
                  <a:pt x="2197" y="2007"/>
                </a:lnTo>
                <a:lnTo>
                  <a:pt x="2227" y="2013"/>
                </a:lnTo>
                <a:lnTo>
                  <a:pt x="2227" y="1823"/>
                </a:lnTo>
                <a:lnTo>
                  <a:pt x="2185" y="1814"/>
                </a:lnTo>
                <a:lnTo>
                  <a:pt x="2151" y="1804"/>
                </a:lnTo>
                <a:lnTo>
                  <a:pt x="2123" y="1794"/>
                </a:lnTo>
                <a:close/>
                <a:moveTo>
                  <a:pt x="382" y="1777"/>
                </a:moveTo>
                <a:lnTo>
                  <a:pt x="366" y="1816"/>
                </a:lnTo>
                <a:lnTo>
                  <a:pt x="357" y="1858"/>
                </a:lnTo>
                <a:lnTo>
                  <a:pt x="353" y="1901"/>
                </a:lnTo>
                <a:lnTo>
                  <a:pt x="353" y="2252"/>
                </a:lnTo>
                <a:lnTo>
                  <a:pt x="357" y="2310"/>
                </a:lnTo>
                <a:lnTo>
                  <a:pt x="366" y="2365"/>
                </a:lnTo>
                <a:lnTo>
                  <a:pt x="382" y="2419"/>
                </a:lnTo>
                <a:lnTo>
                  <a:pt x="403" y="2469"/>
                </a:lnTo>
                <a:lnTo>
                  <a:pt x="430" y="2517"/>
                </a:lnTo>
                <a:lnTo>
                  <a:pt x="461" y="2561"/>
                </a:lnTo>
                <a:lnTo>
                  <a:pt x="497" y="2601"/>
                </a:lnTo>
                <a:lnTo>
                  <a:pt x="538" y="2637"/>
                </a:lnTo>
                <a:lnTo>
                  <a:pt x="581" y="2669"/>
                </a:lnTo>
                <a:lnTo>
                  <a:pt x="628" y="2696"/>
                </a:lnTo>
                <a:lnTo>
                  <a:pt x="678" y="2717"/>
                </a:lnTo>
                <a:lnTo>
                  <a:pt x="732" y="2733"/>
                </a:lnTo>
                <a:lnTo>
                  <a:pt x="786" y="2743"/>
                </a:lnTo>
                <a:lnTo>
                  <a:pt x="844" y="2746"/>
                </a:lnTo>
                <a:lnTo>
                  <a:pt x="922" y="2746"/>
                </a:lnTo>
                <a:lnTo>
                  <a:pt x="978" y="2743"/>
                </a:lnTo>
                <a:lnTo>
                  <a:pt x="1033" y="2733"/>
                </a:lnTo>
                <a:lnTo>
                  <a:pt x="1086" y="2717"/>
                </a:lnTo>
                <a:lnTo>
                  <a:pt x="1136" y="2696"/>
                </a:lnTo>
                <a:lnTo>
                  <a:pt x="1184" y="2669"/>
                </a:lnTo>
                <a:lnTo>
                  <a:pt x="1227" y="2637"/>
                </a:lnTo>
                <a:lnTo>
                  <a:pt x="1268" y="2602"/>
                </a:lnTo>
                <a:lnTo>
                  <a:pt x="1303" y="2561"/>
                </a:lnTo>
                <a:lnTo>
                  <a:pt x="1335" y="2517"/>
                </a:lnTo>
                <a:lnTo>
                  <a:pt x="1361" y="2469"/>
                </a:lnTo>
                <a:lnTo>
                  <a:pt x="1383" y="2419"/>
                </a:lnTo>
                <a:lnTo>
                  <a:pt x="1399" y="2366"/>
                </a:lnTo>
                <a:lnTo>
                  <a:pt x="1408" y="2310"/>
                </a:lnTo>
                <a:lnTo>
                  <a:pt x="1411" y="2253"/>
                </a:lnTo>
                <a:lnTo>
                  <a:pt x="1411" y="1901"/>
                </a:lnTo>
                <a:lnTo>
                  <a:pt x="1408" y="1860"/>
                </a:lnTo>
                <a:lnTo>
                  <a:pt x="1400" y="1821"/>
                </a:lnTo>
                <a:lnTo>
                  <a:pt x="1385" y="1782"/>
                </a:lnTo>
                <a:lnTo>
                  <a:pt x="1284" y="1799"/>
                </a:lnTo>
                <a:lnTo>
                  <a:pt x="1188" y="1813"/>
                </a:lnTo>
                <a:lnTo>
                  <a:pt x="1097" y="1822"/>
                </a:lnTo>
                <a:lnTo>
                  <a:pt x="1009" y="1829"/>
                </a:lnTo>
                <a:lnTo>
                  <a:pt x="928" y="1832"/>
                </a:lnTo>
                <a:lnTo>
                  <a:pt x="852" y="1833"/>
                </a:lnTo>
                <a:lnTo>
                  <a:pt x="781" y="1832"/>
                </a:lnTo>
                <a:lnTo>
                  <a:pt x="715" y="1829"/>
                </a:lnTo>
                <a:lnTo>
                  <a:pt x="655" y="1824"/>
                </a:lnTo>
                <a:lnTo>
                  <a:pt x="599" y="1818"/>
                </a:lnTo>
                <a:lnTo>
                  <a:pt x="549" y="1812"/>
                </a:lnTo>
                <a:lnTo>
                  <a:pt x="505" y="1805"/>
                </a:lnTo>
                <a:lnTo>
                  <a:pt x="466" y="1798"/>
                </a:lnTo>
                <a:lnTo>
                  <a:pt x="432" y="1790"/>
                </a:lnTo>
                <a:lnTo>
                  <a:pt x="403" y="1783"/>
                </a:lnTo>
                <a:lnTo>
                  <a:pt x="382" y="1777"/>
                </a:lnTo>
                <a:close/>
                <a:moveTo>
                  <a:pt x="3533" y="1738"/>
                </a:moveTo>
                <a:lnTo>
                  <a:pt x="3533" y="2012"/>
                </a:lnTo>
                <a:lnTo>
                  <a:pt x="3559" y="2005"/>
                </a:lnTo>
                <a:lnTo>
                  <a:pt x="3583" y="1993"/>
                </a:lnTo>
                <a:lnTo>
                  <a:pt x="3605" y="1977"/>
                </a:lnTo>
                <a:lnTo>
                  <a:pt x="3623" y="1958"/>
                </a:lnTo>
                <a:lnTo>
                  <a:pt x="3636" y="1935"/>
                </a:lnTo>
                <a:lnTo>
                  <a:pt x="3647" y="1910"/>
                </a:lnTo>
                <a:lnTo>
                  <a:pt x="3647" y="1841"/>
                </a:lnTo>
                <a:lnTo>
                  <a:pt x="3638" y="1816"/>
                </a:lnTo>
                <a:lnTo>
                  <a:pt x="3624" y="1792"/>
                </a:lnTo>
                <a:lnTo>
                  <a:pt x="3606" y="1773"/>
                </a:lnTo>
                <a:lnTo>
                  <a:pt x="3584" y="1757"/>
                </a:lnTo>
                <a:lnTo>
                  <a:pt x="3559" y="1745"/>
                </a:lnTo>
                <a:lnTo>
                  <a:pt x="3533" y="1738"/>
                </a:lnTo>
                <a:close/>
                <a:moveTo>
                  <a:pt x="3400" y="1415"/>
                </a:moveTo>
                <a:lnTo>
                  <a:pt x="3370" y="1450"/>
                </a:lnTo>
                <a:lnTo>
                  <a:pt x="3338" y="1486"/>
                </a:lnTo>
                <a:lnTo>
                  <a:pt x="3301" y="1523"/>
                </a:lnTo>
                <a:lnTo>
                  <a:pt x="3260" y="1562"/>
                </a:lnTo>
                <a:lnTo>
                  <a:pt x="3216" y="1600"/>
                </a:lnTo>
                <a:lnTo>
                  <a:pt x="3168" y="1638"/>
                </a:lnTo>
                <a:lnTo>
                  <a:pt x="3117" y="1674"/>
                </a:lnTo>
                <a:lnTo>
                  <a:pt x="3063" y="1710"/>
                </a:lnTo>
                <a:lnTo>
                  <a:pt x="3003" y="1742"/>
                </a:lnTo>
                <a:lnTo>
                  <a:pt x="2942" y="1772"/>
                </a:lnTo>
                <a:lnTo>
                  <a:pt x="2876" y="1797"/>
                </a:lnTo>
                <a:lnTo>
                  <a:pt x="2801" y="1821"/>
                </a:lnTo>
                <a:lnTo>
                  <a:pt x="2727" y="1838"/>
                </a:lnTo>
                <a:lnTo>
                  <a:pt x="2655" y="1849"/>
                </a:lnTo>
                <a:lnTo>
                  <a:pt x="2583" y="1855"/>
                </a:lnTo>
                <a:lnTo>
                  <a:pt x="2515" y="1857"/>
                </a:lnTo>
                <a:lnTo>
                  <a:pt x="2459" y="1856"/>
                </a:lnTo>
                <a:lnTo>
                  <a:pt x="2405" y="1852"/>
                </a:lnTo>
                <a:lnTo>
                  <a:pt x="2355" y="1847"/>
                </a:lnTo>
                <a:lnTo>
                  <a:pt x="2307" y="1839"/>
                </a:lnTo>
                <a:lnTo>
                  <a:pt x="2307" y="2170"/>
                </a:lnTo>
                <a:lnTo>
                  <a:pt x="2310" y="2230"/>
                </a:lnTo>
                <a:lnTo>
                  <a:pt x="2319" y="2291"/>
                </a:lnTo>
                <a:lnTo>
                  <a:pt x="2335" y="2348"/>
                </a:lnTo>
                <a:lnTo>
                  <a:pt x="2357" y="2403"/>
                </a:lnTo>
                <a:lnTo>
                  <a:pt x="2383" y="2454"/>
                </a:lnTo>
                <a:lnTo>
                  <a:pt x="2415" y="2503"/>
                </a:lnTo>
                <a:lnTo>
                  <a:pt x="2451" y="2548"/>
                </a:lnTo>
                <a:lnTo>
                  <a:pt x="2492" y="2589"/>
                </a:lnTo>
                <a:lnTo>
                  <a:pt x="2536" y="2626"/>
                </a:lnTo>
                <a:lnTo>
                  <a:pt x="2585" y="2658"/>
                </a:lnTo>
                <a:lnTo>
                  <a:pt x="2636" y="2684"/>
                </a:lnTo>
                <a:lnTo>
                  <a:pt x="2691" y="2706"/>
                </a:lnTo>
                <a:lnTo>
                  <a:pt x="2748" y="2722"/>
                </a:lnTo>
                <a:lnTo>
                  <a:pt x="2808" y="2731"/>
                </a:lnTo>
                <a:lnTo>
                  <a:pt x="2868" y="2735"/>
                </a:lnTo>
                <a:lnTo>
                  <a:pt x="2891" y="2735"/>
                </a:lnTo>
                <a:lnTo>
                  <a:pt x="2952" y="2731"/>
                </a:lnTo>
                <a:lnTo>
                  <a:pt x="3011" y="2722"/>
                </a:lnTo>
                <a:lnTo>
                  <a:pt x="3068" y="2706"/>
                </a:lnTo>
                <a:lnTo>
                  <a:pt x="3123" y="2684"/>
                </a:lnTo>
                <a:lnTo>
                  <a:pt x="3175" y="2658"/>
                </a:lnTo>
                <a:lnTo>
                  <a:pt x="3223" y="2626"/>
                </a:lnTo>
                <a:lnTo>
                  <a:pt x="3267" y="2589"/>
                </a:lnTo>
                <a:lnTo>
                  <a:pt x="3308" y="2548"/>
                </a:lnTo>
                <a:lnTo>
                  <a:pt x="3344" y="2503"/>
                </a:lnTo>
                <a:lnTo>
                  <a:pt x="3376" y="2454"/>
                </a:lnTo>
                <a:lnTo>
                  <a:pt x="3402" y="2403"/>
                </a:lnTo>
                <a:lnTo>
                  <a:pt x="3424" y="2348"/>
                </a:lnTo>
                <a:lnTo>
                  <a:pt x="3440" y="2291"/>
                </a:lnTo>
                <a:lnTo>
                  <a:pt x="3450" y="2231"/>
                </a:lnTo>
                <a:lnTo>
                  <a:pt x="3452" y="2170"/>
                </a:lnTo>
                <a:lnTo>
                  <a:pt x="3452" y="1569"/>
                </a:lnTo>
                <a:lnTo>
                  <a:pt x="3450" y="1535"/>
                </a:lnTo>
                <a:lnTo>
                  <a:pt x="3444" y="1503"/>
                </a:lnTo>
                <a:lnTo>
                  <a:pt x="3433" y="1472"/>
                </a:lnTo>
                <a:lnTo>
                  <a:pt x="3418" y="1442"/>
                </a:lnTo>
                <a:lnTo>
                  <a:pt x="3400" y="1415"/>
                </a:lnTo>
                <a:close/>
                <a:moveTo>
                  <a:pt x="3472" y="1321"/>
                </a:moveTo>
                <a:lnTo>
                  <a:pt x="3461" y="1335"/>
                </a:lnTo>
                <a:lnTo>
                  <a:pt x="3450" y="1351"/>
                </a:lnTo>
                <a:lnTo>
                  <a:pt x="3475" y="1382"/>
                </a:lnTo>
                <a:lnTo>
                  <a:pt x="3495" y="1416"/>
                </a:lnTo>
                <a:lnTo>
                  <a:pt x="3511" y="1452"/>
                </a:lnTo>
                <a:lnTo>
                  <a:pt x="3523" y="1490"/>
                </a:lnTo>
                <a:lnTo>
                  <a:pt x="3530" y="1529"/>
                </a:lnTo>
                <a:lnTo>
                  <a:pt x="3533" y="1569"/>
                </a:lnTo>
                <a:lnTo>
                  <a:pt x="3533" y="1657"/>
                </a:lnTo>
                <a:lnTo>
                  <a:pt x="3569" y="1663"/>
                </a:lnTo>
                <a:lnTo>
                  <a:pt x="3603" y="1675"/>
                </a:lnTo>
                <a:lnTo>
                  <a:pt x="3635" y="1694"/>
                </a:lnTo>
                <a:lnTo>
                  <a:pt x="3620" y="1624"/>
                </a:lnTo>
                <a:lnTo>
                  <a:pt x="3601" y="1558"/>
                </a:lnTo>
                <a:lnTo>
                  <a:pt x="3576" y="1494"/>
                </a:lnTo>
                <a:lnTo>
                  <a:pt x="3545" y="1433"/>
                </a:lnTo>
                <a:lnTo>
                  <a:pt x="3510" y="1375"/>
                </a:lnTo>
                <a:lnTo>
                  <a:pt x="3472" y="1321"/>
                </a:lnTo>
                <a:close/>
                <a:moveTo>
                  <a:pt x="1918" y="1244"/>
                </a:moveTo>
                <a:lnTo>
                  <a:pt x="1920" y="1244"/>
                </a:lnTo>
                <a:lnTo>
                  <a:pt x="1922" y="1245"/>
                </a:lnTo>
                <a:lnTo>
                  <a:pt x="1923" y="1248"/>
                </a:lnTo>
                <a:lnTo>
                  <a:pt x="1923" y="1280"/>
                </a:lnTo>
                <a:lnTo>
                  <a:pt x="1920" y="1290"/>
                </a:lnTo>
                <a:lnTo>
                  <a:pt x="1914" y="1297"/>
                </a:lnTo>
                <a:lnTo>
                  <a:pt x="1903" y="1303"/>
                </a:lnTo>
                <a:lnTo>
                  <a:pt x="1892" y="1305"/>
                </a:lnTo>
                <a:lnTo>
                  <a:pt x="1781" y="1305"/>
                </a:lnTo>
                <a:lnTo>
                  <a:pt x="1769" y="1303"/>
                </a:lnTo>
                <a:lnTo>
                  <a:pt x="1759" y="1297"/>
                </a:lnTo>
                <a:lnTo>
                  <a:pt x="1752" y="1290"/>
                </a:lnTo>
                <a:lnTo>
                  <a:pt x="1750" y="1280"/>
                </a:lnTo>
                <a:lnTo>
                  <a:pt x="1750" y="1263"/>
                </a:lnTo>
                <a:lnTo>
                  <a:pt x="1751" y="1260"/>
                </a:lnTo>
                <a:lnTo>
                  <a:pt x="1752" y="1259"/>
                </a:lnTo>
                <a:lnTo>
                  <a:pt x="1756" y="1258"/>
                </a:lnTo>
                <a:lnTo>
                  <a:pt x="1918" y="1244"/>
                </a:lnTo>
                <a:close/>
                <a:moveTo>
                  <a:pt x="3067" y="1226"/>
                </a:moveTo>
                <a:lnTo>
                  <a:pt x="3033" y="1267"/>
                </a:lnTo>
                <a:lnTo>
                  <a:pt x="2994" y="1310"/>
                </a:lnTo>
                <a:lnTo>
                  <a:pt x="2951" y="1353"/>
                </a:lnTo>
                <a:lnTo>
                  <a:pt x="2902" y="1396"/>
                </a:lnTo>
                <a:lnTo>
                  <a:pt x="2850" y="1439"/>
                </a:lnTo>
                <a:lnTo>
                  <a:pt x="2793" y="1480"/>
                </a:lnTo>
                <a:lnTo>
                  <a:pt x="2732" y="1519"/>
                </a:lnTo>
                <a:lnTo>
                  <a:pt x="2668" y="1553"/>
                </a:lnTo>
                <a:lnTo>
                  <a:pt x="2606" y="1583"/>
                </a:lnTo>
                <a:lnTo>
                  <a:pt x="2544" y="1607"/>
                </a:lnTo>
                <a:lnTo>
                  <a:pt x="2485" y="1626"/>
                </a:lnTo>
                <a:lnTo>
                  <a:pt x="2428" y="1642"/>
                </a:lnTo>
                <a:lnTo>
                  <a:pt x="2375" y="1655"/>
                </a:lnTo>
                <a:lnTo>
                  <a:pt x="2324" y="1664"/>
                </a:lnTo>
                <a:lnTo>
                  <a:pt x="2278" y="1671"/>
                </a:lnTo>
                <a:lnTo>
                  <a:pt x="2238" y="1675"/>
                </a:lnTo>
                <a:lnTo>
                  <a:pt x="2202" y="1678"/>
                </a:lnTo>
                <a:lnTo>
                  <a:pt x="2173" y="1679"/>
                </a:lnTo>
                <a:lnTo>
                  <a:pt x="2150" y="1679"/>
                </a:lnTo>
                <a:lnTo>
                  <a:pt x="2141" y="1679"/>
                </a:lnTo>
                <a:lnTo>
                  <a:pt x="2134" y="1679"/>
                </a:lnTo>
                <a:lnTo>
                  <a:pt x="2131" y="1712"/>
                </a:lnTo>
                <a:lnTo>
                  <a:pt x="2148" y="1718"/>
                </a:lnTo>
                <a:lnTo>
                  <a:pt x="2172" y="1726"/>
                </a:lnTo>
                <a:lnTo>
                  <a:pt x="2201" y="1734"/>
                </a:lnTo>
                <a:lnTo>
                  <a:pt x="2236" y="1743"/>
                </a:lnTo>
                <a:lnTo>
                  <a:pt x="2276" y="1752"/>
                </a:lnTo>
                <a:lnTo>
                  <a:pt x="2320" y="1760"/>
                </a:lnTo>
                <a:lnTo>
                  <a:pt x="2369" y="1767"/>
                </a:lnTo>
                <a:lnTo>
                  <a:pt x="2422" y="1773"/>
                </a:lnTo>
                <a:lnTo>
                  <a:pt x="2476" y="1775"/>
                </a:lnTo>
                <a:lnTo>
                  <a:pt x="2534" y="1776"/>
                </a:lnTo>
                <a:lnTo>
                  <a:pt x="2594" y="1774"/>
                </a:lnTo>
                <a:lnTo>
                  <a:pt x="2657" y="1767"/>
                </a:lnTo>
                <a:lnTo>
                  <a:pt x="2720" y="1757"/>
                </a:lnTo>
                <a:lnTo>
                  <a:pt x="2785" y="1742"/>
                </a:lnTo>
                <a:lnTo>
                  <a:pt x="2850" y="1721"/>
                </a:lnTo>
                <a:lnTo>
                  <a:pt x="2911" y="1697"/>
                </a:lnTo>
                <a:lnTo>
                  <a:pt x="2970" y="1669"/>
                </a:lnTo>
                <a:lnTo>
                  <a:pt x="3025" y="1638"/>
                </a:lnTo>
                <a:lnTo>
                  <a:pt x="3077" y="1605"/>
                </a:lnTo>
                <a:lnTo>
                  <a:pt x="3125" y="1569"/>
                </a:lnTo>
                <a:lnTo>
                  <a:pt x="3170" y="1533"/>
                </a:lnTo>
                <a:lnTo>
                  <a:pt x="3213" y="1496"/>
                </a:lnTo>
                <a:lnTo>
                  <a:pt x="3250" y="1459"/>
                </a:lnTo>
                <a:lnTo>
                  <a:pt x="3285" y="1424"/>
                </a:lnTo>
                <a:lnTo>
                  <a:pt x="3316" y="1390"/>
                </a:lnTo>
                <a:lnTo>
                  <a:pt x="3344" y="1356"/>
                </a:lnTo>
                <a:lnTo>
                  <a:pt x="3367" y="1327"/>
                </a:lnTo>
                <a:lnTo>
                  <a:pt x="3388" y="1300"/>
                </a:lnTo>
                <a:lnTo>
                  <a:pt x="3403" y="1277"/>
                </a:lnTo>
                <a:lnTo>
                  <a:pt x="3374" y="1268"/>
                </a:lnTo>
                <a:lnTo>
                  <a:pt x="3338" y="1258"/>
                </a:lnTo>
                <a:lnTo>
                  <a:pt x="3294" y="1249"/>
                </a:lnTo>
                <a:lnTo>
                  <a:pt x="3245" y="1240"/>
                </a:lnTo>
                <a:lnTo>
                  <a:pt x="3190" y="1233"/>
                </a:lnTo>
                <a:lnTo>
                  <a:pt x="3131" y="1228"/>
                </a:lnTo>
                <a:lnTo>
                  <a:pt x="3067" y="1226"/>
                </a:lnTo>
                <a:close/>
                <a:moveTo>
                  <a:pt x="1955" y="1120"/>
                </a:moveTo>
                <a:lnTo>
                  <a:pt x="1970" y="1120"/>
                </a:lnTo>
                <a:lnTo>
                  <a:pt x="1984" y="1127"/>
                </a:lnTo>
                <a:lnTo>
                  <a:pt x="1994" y="1138"/>
                </a:lnTo>
                <a:lnTo>
                  <a:pt x="2000" y="1153"/>
                </a:lnTo>
                <a:lnTo>
                  <a:pt x="1999" y="1169"/>
                </a:lnTo>
                <a:lnTo>
                  <a:pt x="1992" y="1183"/>
                </a:lnTo>
                <a:lnTo>
                  <a:pt x="1981" y="1193"/>
                </a:lnTo>
                <a:lnTo>
                  <a:pt x="1966" y="1199"/>
                </a:lnTo>
                <a:lnTo>
                  <a:pt x="1710" y="1235"/>
                </a:lnTo>
                <a:lnTo>
                  <a:pt x="1705" y="1235"/>
                </a:lnTo>
                <a:lnTo>
                  <a:pt x="1691" y="1233"/>
                </a:lnTo>
                <a:lnTo>
                  <a:pt x="1678" y="1226"/>
                </a:lnTo>
                <a:lnTo>
                  <a:pt x="1669" y="1215"/>
                </a:lnTo>
                <a:lnTo>
                  <a:pt x="1665" y="1201"/>
                </a:lnTo>
                <a:lnTo>
                  <a:pt x="1666" y="1185"/>
                </a:lnTo>
                <a:lnTo>
                  <a:pt x="1673" y="1171"/>
                </a:lnTo>
                <a:lnTo>
                  <a:pt x="1684" y="1161"/>
                </a:lnTo>
                <a:lnTo>
                  <a:pt x="1699" y="1155"/>
                </a:lnTo>
                <a:lnTo>
                  <a:pt x="1955" y="1120"/>
                </a:lnTo>
                <a:close/>
                <a:moveTo>
                  <a:pt x="3164" y="1089"/>
                </a:moveTo>
                <a:lnTo>
                  <a:pt x="3153" y="1105"/>
                </a:lnTo>
                <a:lnTo>
                  <a:pt x="3141" y="1125"/>
                </a:lnTo>
                <a:lnTo>
                  <a:pt x="3126" y="1147"/>
                </a:lnTo>
                <a:lnTo>
                  <a:pt x="3178" y="1151"/>
                </a:lnTo>
                <a:lnTo>
                  <a:pt x="3227" y="1156"/>
                </a:lnTo>
                <a:lnTo>
                  <a:pt x="3272" y="1163"/>
                </a:lnTo>
                <a:lnTo>
                  <a:pt x="3314" y="1170"/>
                </a:lnTo>
                <a:lnTo>
                  <a:pt x="3266" y="1139"/>
                </a:lnTo>
                <a:lnTo>
                  <a:pt x="3216" y="1113"/>
                </a:lnTo>
                <a:lnTo>
                  <a:pt x="3164" y="1089"/>
                </a:lnTo>
                <a:close/>
                <a:moveTo>
                  <a:pt x="3070" y="1085"/>
                </a:moveTo>
                <a:lnTo>
                  <a:pt x="3033" y="1089"/>
                </a:lnTo>
                <a:lnTo>
                  <a:pt x="2988" y="1094"/>
                </a:lnTo>
                <a:lnTo>
                  <a:pt x="2938" y="1104"/>
                </a:lnTo>
                <a:lnTo>
                  <a:pt x="2882" y="1115"/>
                </a:lnTo>
                <a:lnTo>
                  <a:pt x="2824" y="1131"/>
                </a:lnTo>
                <a:lnTo>
                  <a:pt x="2761" y="1151"/>
                </a:lnTo>
                <a:lnTo>
                  <a:pt x="2699" y="1175"/>
                </a:lnTo>
                <a:lnTo>
                  <a:pt x="2634" y="1203"/>
                </a:lnTo>
                <a:lnTo>
                  <a:pt x="2569" y="1239"/>
                </a:lnTo>
                <a:lnTo>
                  <a:pt x="2513" y="1274"/>
                </a:lnTo>
                <a:lnTo>
                  <a:pt x="2461" y="1311"/>
                </a:lnTo>
                <a:lnTo>
                  <a:pt x="2414" y="1350"/>
                </a:lnTo>
                <a:lnTo>
                  <a:pt x="2370" y="1390"/>
                </a:lnTo>
                <a:lnTo>
                  <a:pt x="2332" y="1428"/>
                </a:lnTo>
                <a:lnTo>
                  <a:pt x="2297" y="1466"/>
                </a:lnTo>
                <a:lnTo>
                  <a:pt x="2266" y="1504"/>
                </a:lnTo>
                <a:lnTo>
                  <a:pt x="2240" y="1538"/>
                </a:lnTo>
                <a:lnTo>
                  <a:pt x="2217" y="1569"/>
                </a:lnTo>
                <a:lnTo>
                  <a:pt x="2199" y="1597"/>
                </a:lnTo>
                <a:lnTo>
                  <a:pt x="2236" y="1594"/>
                </a:lnTo>
                <a:lnTo>
                  <a:pt x="2280" y="1589"/>
                </a:lnTo>
                <a:lnTo>
                  <a:pt x="2328" y="1582"/>
                </a:lnTo>
                <a:lnTo>
                  <a:pt x="2382" y="1570"/>
                </a:lnTo>
                <a:lnTo>
                  <a:pt x="2440" y="1555"/>
                </a:lnTo>
                <a:lnTo>
                  <a:pt x="2500" y="1537"/>
                </a:lnTo>
                <a:lnTo>
                  <a:pt x="2563" y="1513"/>
                </a:lnTo>
                <a:lnTo>
                  <a:pt x="2626" y="1484"/>
                </a:lnTo>
                <a:lnTo>
                  <a:pt x="2691" y="1450"/>
                </a:lnTo>
                <a:lnTo>
                  <a:pt x="2748" y="1415"/>
                </a:lnTo>
                <a:lnTo>
                  <a:pt x="2799" y="1377"/>
                </a:lnTo>
                <a:lnTo>
                  <a:pt x="2848" y="1338"/>
                </a:lnTo>
                <a:lnTo>
                  <a:pt x="2891" y="1298"/>
                </a:lnTo>
                <a:lnTo>
                  <a:pt x="2932" y="1258"/>
                </a:lnTo>
                <a:lnTo>
                  <a:pt x="2967" y="1219"/>
                </a:lnTo>
                <a:lnTo>
                  <a:pt x="3000" y="1181"/>
                </a:lnTo>
                <a:lnTo>
                  <a:pt x="3027" y="1146"/>
                </a:lnTo>
                <a:lnTo>
                  <a:pt x="3051" y="1114"/>
                </a:lnTo>
                <a:lnTo>
                  <a:pt x="3070" y="1085"/>
                </a:lnTo>
                <a:close/>
                <a:moveTo>
                  <a:pt x="875" y="1050"/>
                </a:moveTo>
                <a:lnTo>
                  <a:pt x="839" y="1064"/>
                </a:lnTo>
                <a:lnTo>
                  <a:pt x="802" y="1077"/>
                </a:lnTo>
                <a:lnTo>
                  <a:pt x="769" y="1093"/>
                </a:lnTo>
                <a:lnTo>
                  <a:pt x="736" y="1108"/>
                </a:lnTo>
                <a:lnTo>
                  <a:pt x="707" y="1123"/>
                </a:lnTo>
                <a:lnTo>
                  <a:pt x="680" y="1138"/>
                </a:lnTo>
                <a:lnTo>
                  <a:pt x="656" y="1151"/>
                </a:lnTo>
                <a:lnTo>
                  <a:pt x="634" y="1163"/>
                </a:lnTo>
                <a:lnTo>
                  <a:pt x="618" y="1172"/>
                </a:lnTo>
                <a:lnTo>
                  <a:pt x="605" y="1180"/>
                </a:lnTo>
                <a:lnTo>
                  <a:pt x="597" y="1185"/>
                </a:lnTo>
                <a:lnTo>
                  <a:pt x="594" y="1187"/>
                </a:lnTo>
                <a:lnTo>
                  <a:pt x="590" y="1189"/>
                </a:lnTo>
                <a:lnTo>
                  <a:pt x="585" y="1192"/>
                </a:lnTo>
                <a:lnTo>
                  <a:pt x="570" y="1196"/>
                </a:lnTo>
                <a:lnTo>
                  <a:pt x="558" y="1199"/>
                </a:lnTo>
                <a:lnTo>
                  <a:pt x="544" y="1196"/>
                </a:lnTo>
                <a:lnTo>
                  <a:pt x="533" y="1189"/>
                </a:lnTo>
                <a:lnTo>
                  <a:pt x="524" y="1180"/>
                </a:lnTo>
                <a:lnTo>
                  <a:pt x="508" y="1151"/>
                </a:lnTo>
                <a:lnTo>
                  <a:pt x="498" y="1124"/>
                </a:lnTo>
                <a:lnTo>
                  <a:pt x="474" y="1155"/>
                </a:lnTo>
                <a:lnTo>
                  <a:pt x="451" y="1186"/>
                </a:lnTo>
                <a:lnTo>
                  <a:pt x="431" y="1218"/>
                </a:lnTo>
                <a:lnTo>
                  <a:pt x="411" y="1248"/>
                </a:lnTo>
                <a:lnTo>
                  <a:pt x="394" y="1276"/>
                </a:lnTo>
                <a:lnTo>
                  <a:pt x="378" y="1303"/>
                </a:lnTo>
                <a:lnTo>
                  <a:pt x="365" y="1328"/>
                </a:lnTo>
                <a:lnTo>
                  <a:pt x="353" y="1348"/>
                </a:lnTo>
                <a:lnTo>
                  <a:pt x="345" y="1366"/>
                </a:lnTo>
                <a:lnTo>
                  <a:pt x="339" y="1379"/>
                </a:lnTo>
                <a:lnTo>
                  <a:pt x="334" y="1388"/>
                </a:lnTo>
                <a:lnTo>
                  <a:pt x="333" y="1391"/>
                </a:lnTo>
                <a:lnTo>
                  <a:pt x="324" y="1403"/>
                </a:lnTo>
                <a:lnTo>
                  <a:pt x="313" y="1411"/>
                </a:lnTo>
                <a:lnTo>
                  <a:pt x="299" y="1415"/>
                </a:lnTo>
                <a:lnTo>
                  <a:pt x="285" y="1412"/>
                </a:lnTo>
                <a:lnTo>
                  <a:pt x="263" y="1406"/>
                </a:lnTo>
                <a:lnTo>
                  <a:pt x="259" y="1404"/>
                </a:lnTo>
                <a:lnTo>
                  <a:pt x="256" y="1402"/>
                </a:lnTo>
                <a:lnTo>
                  <a:pt x="227" y="1385"/>
                </a:lnTo>
                <a:lnTo>
                  <a:pt x="206" y="1368"/>
                </a:lnTo>
                <a:lnTo>
                  <a:pt x="199" y="1409"/>
                </a:lnTo>
                <a:lnTo>
                  <a:pt x="195" y="1450"/>
                </a:lnTo>
                <a:lnTo>
                  <a:pt x="192" y="1489"/>
                </a:lnTo>
                <a:lnTo>
                  <a:pt x="191" y="1526"/>
                </a:lnTo>
                <a:lnTo>
                  <a:pt x="191" y="1559"/>
                </a:lnTo>
                <a:lnTo>
                  <a:pt x="191" y="1589"/>
                </a:lnTo>
                <a:lnTo>
                  <a:pt x="191" y="1613"/>
                </a:lnTo>
                <a:lnTo>
                  <a:pt x="192" y="1632"/>
                </a:lnTo>
                <a:lnTo>
                  <a:pt x="193" y="1643"/>
                </a:lnTo>
                <a:lnTo>
                  <a:pt x="193" y="1648"/>
                </a:lnTo>
                <a:lnTo>
                  <a:pt x="193" y="1653"/>
                </a:lnTo>
                <a:lnTo>
                  <a:pt x="193" y="1661"/>
                </a:lnTo>
                <a:lnTo>
                  <a:pt x="191" y="1672"/>
                </a:lnTo>
                <a:lnTo>
                  <a:pt x="186" y="1682"/>
                </a:lnTo>
                <a:lnTo>
                  <a:pt x="178" y="1690"/>
                </a:lnTo>
                <a:lnTo>
                  <a:pt x="168" y="1696"/>
                </a:lnTo>
                <a:lnTo>
                  <a:pt x="157" y="1699"/>
                </a:lnTo>
                <a:lnTo>
                  <a:pt x="145" y="1698"/>
                </a:lnTo>
                <a:lnTo>
                  <a:pt x="115" y="1690"/>
                </a:lnTo>
                <a:lnTo>
                  <a:pt x="89" y="1681"/>
                </a:lnTo>
                <a:lnTo>
                  <a:pt x="97" y="1725"/>
                </a:lnTo>
                <a:lnTo>
                  <a:pt x="106" y="1769"/>
                </a:lnTo>
                <a:lnTo>
                  <a:pt x="117" y="1813"/>
                </a:lnTo>
                <a:lnTo>
                  <a:pt x="128" y="1854"/>
                </a:lnTo>
                <a:lnTo>
                  <a:pt x="141" y="1893"/>
                </a:lnTo>
                <a:lnTo>
                  <a:pt x="152" y="1927"/>
                </a:lnTo>
                <a:lnTo>
                  <a:pt x="163" y="1957"/>
                </a:lnTo>
                <a:lnTo>
                  <a:pt x="172" y="1982"/>
                </a:lnTo>
                <a:lnTo>
                  <a:pt x="195" y="1973"/>
                </a:lnTo>
                <a:lnTo>
                  <a:pt x="222" y="1968"/>
                </a:lnTo>
                <a:lnTo>
                  <a:pt x="249" y="1966"/>
                </a:lnTo>
                <a:lnTo>
                  <a:pt x="261" y="1967"/>
                </a:lnTo>
                <a:lnTo>
                  <a:pt x="274" y="1968"/>
                </a:lnTo>
                <a:lnTo>
                  <a:pt x="274" y="1901"/>
                </a:lnTo>
                <a:lnTo>
                  <a:pt x="276" y="1854"/>
                </a:lnTo>
                <a:lnTo>
                  <a:pt x="285" y="1807"/>
                </a:lnTo>
                <a:lnTo>
                  <a:pt x="301" y="1762"/>
                </a:lnTo>
                <a:lnTo>
                  <a:pt x="322" y="1720"/>
                </a:lnTo>
                <a:lnTo>
                  <a:pt x="327" y="1709"/>
                </a:lnTo>
                <a:lnTo>
                  <a:pt x="336" y="1698"/>
                </a:lnTo>
                <a:lnTo>
                  <a:pt x="349" y="1691"/>
                </a:lnTo>
                <a:lnTo>
                  <a:pt x="363" y="1688"/>
                </a:lnTo>
                <a:lnTo>
                  <a:pt x="376" y="1691"/>
                </a:lnTo>
                <a:lnTo>
                  <a:pt x="380" y="1693"/>
                </a:lnTo>
                <a:lnTo>
                  <a:pt x="389" y="1695"/>
                </a:lnTo>
                <a:lnTo>
                  <a:pt x="405" y="1699"/>
                </a:lnTo>
                <a:lnTo>
                  <a:pt x="426" y="1705"/>
                </a:lnTo>
                <a:lnTo>
                  <a:pt x="452" y="1712"/>
                </a:lnTo>
                <a:lnTo>
                  <a:pt x="485" y="1719"/>
                </a:lnTo>
                <a:lnTo>
                  <a:pt x="523" y="1726"/>
                </a:lnTo>
                <a:lnTo>
                  <a:pt x="567" y="1733"/>
                </a:lnTo>
                <a:lnTo>
                  <a:pt x="616" y="1738"/>
                </a:lnTo>
                <a:lnTo>
                  <a:pt x="670" y="1744"/>
                </a:lnTo>
                <a:lnTo>
                  <a:pt x="731" y="1749"/>
                </a:lnTo>
                <a:lnTo>
                  <a:pt x="795" y="1751"/>
                </a:lnTo>
                <a:lnTo>
                  <a:pt x="866" y="1752"/>
                </a:lnTo>
                <a:lnTo>
                  <a:pt x="941" y="1751"/>
                </a:lnTo>
                <a:lnTo>
                  <a:pt x="1022" y="1746"/>
                </a:lnTo>
                <a:lnTo>
                  <a:pt x="1107" y="1740"/>
                </a:lnTo>
                <a:lnTo>
                  <a:pt x="1198" y="1730"/>
                </a:lnTo>
                <a:lnTo>
                  <a:pt x="1292" y="1717"/>
                </a:lnTo>
                <a:lnTo>
                  <a:pt x="1392" y="1699"/>
                </a:lnTo>
                <a:lnTo>
                  <a:pt x="1401" y="1697"/>
                </a:lnTo>
                <a:lnTo>
                  <a:pt x="1414" y="1697"/>
                </a:lnTo>
                <a:lnTo>
                  <a:pt x="1426" y="1702"/>
                </a:lnTo>
                <a:lnTo>
                  <a:pt x="1436" y="1710"/>
                </a:lnTo>
                <a:lnTo>
                  <a:pt x="1443" y="1720"/>
                </a:lnTo>
                <a:lnTo>
                  <a:pt x="1460" y="1753"/>
                </a:lnTo>
                <a:lnTo>
                  <a:pt x="1473" y="1788"/>
                </a:lnTo>
                <a:lnTo>
                  <a:pt x="1482" y="1824"/>
                </a:lnTo>
                <a:lnTo>
                  <a:pt x="1494" y="1805"/>
                </a:lnTo>
                <a:lnTo>
                  <a:pt x="1506" y="1789"/>
                </a:lnTo>
                <a:lnTo>
                  <a:pt x="1516" y="1776"/>
                </a:lnTo>
                <a:lnTo>
                  <a:pt x="1524" y="1766"/>
                </a:lnTo>
                <a:lnTo>
                  <a:pt x="1530" y="1759"/>
                </a:lnTo>
                <a:lnTo>
                  <a:pt x="1532" y="1756"/>
                </a:lnTo>
                <a:lnTo>
                  <a:pt x="1541" y="1749"/>
                </a:lnTo>
                <a:lnTo>
                  <a:pt x="1550" y="1744"/>
                </a:lnTo>
                <a:lnTo>
                  <a:pt x="1561" y="1742"/>
                </a:lnTo>
                <a:lnTo>
                  <a:pt x="1594" y="1743"/>
                </a:lnTo>
                <a:lnTo>
                  <a:pt x="1623" y="1748"/>
                </a:lnTo>
                <a:lnTo>
                  <a:pt x="1608" y="1711"/>
                </a:lnTo>
                <a:lnTo>
                  <a:pt x="1592" y="1674"/>
                </a:lnTo>
                <a:lnTo>
                  <a:pt x="1576" y="1640"/>
                </a:lnTo>
                <a:lnTo>
                  <a:pt x="1560" y="1607"/>
                </a:lnTo>
                <a:lnTo>
                  <a:pt x="1544" y="1577"/>
                </a:lnTo>
                <a:lnTo>
                  <a:pt x="1528" y="1550"/>
                </a:lnTo>
                <a:lnTo>
                  <a:pt x="1515" y="1526"/>
                </a:lnTo>
                <a:lnTo>
                  <a:pt x="1503" y="1505"/>
                </a:lnTo>
                <a:lnTo>
                  <a:pt x="1493" y="1489"/>
                </a:lnTo>
                <a:lnTo>
                  <a:pt x="1485" y="1476"/>
                </a:lnTo>
                <a:lnTo>
                  <a:pt x="1474" y="1466"/>
                </a:lnTo>
                <a:lnTo>
                  <a:pt x="1468" y="1451"/>
                </a:lnTo>
                <a:lnTo>
                  <a:pt x="1468" y="1438"/>
                </a:lnTo>
                <a:lnTo>
                  <a:pt x="1472" y="1426"/>
                </a:lnTo>
                <a:lnTo>
                  <a:pt x="1480" y="1415"/>
                </a:lnTo>
                <a:lnTo>
                  <a:pt x="1505" y="1393"/>
                </a:lnTo>
                <a:lnTo>
                  <a:pt x="1528" y="1377"/>
                </a:lnTo>
                <a:lnTo>
                  <a:pt x="1492" y="1360"/>
                </a:lnTo>
                <a:lnTo>
                  <a:pt x="1457" y="1345"/>
                </a:lnTo>
                <a:lnTo>
                  <a:pt x="1423" y="1331"/>
                </a:lnTo>
                <a:lnTo>
                  <a:pt x="1390" y="1319"/>
                </a:lnTo>
                <a:lnTo>
                  <a:pt x="1358" y="1308"/>
                </a:lnTo>
                <a:lnTo>
                  <a:pt x="1328" y="1299"/>
                </a:lnTo>
                <a:lnTo>
                  <a:pt x="1302" y="1291"/>
                </a:lnTo>
                <a:lnTo>
                  <a:pt x="1280" y="1284"/>
                </a:lnTo>
                <a:lnTo>
                  <a:pt x="1260" y="1280"/>
                </a:lnTo>
                <a:lnTo>
                  <a:pt x="1245" y="1275"/>
                </a:lnTo>
                <a:lnTo>
                  <a:pt x="1236" y="1273"/>
                </a:lnTo>
                <a:lnTo>
                  <a:pt x="1233" y="1273"/>
                </a:lnTo>
                <a:lnTo>
                  <a:pt x="1223" y="1268"/>
                </a:lnTo>
                <a:lnTo>
                  <a:pt x="1215" y="1263"/>
                </a:lnTo>
                <a:lnTo>
                  <a:pt x="1208" y="1255"/>
                </a:lnTo>
                <a:lnTo>
                  <a:pt x="1202" y="1239"/>
                </a:lnTo>
                <a:lnTo>
                  <a:pt x="1203" y="1223"/>
                </a:lnTo>
                <a:lnTo>
                  <a:pt x="1207" y="1209"/>
                </a:lnTo>
                <a:lnTo>
                  <a:pt x="1210" y="1201"/>
                </a:lnTo>
                <a:lnTo>
                  <a:pt x="1226" y="1172"/>
                </a:lnTo>
                <a:lnTo>
                  <a:pt x="1243" y="1149"/>
                </a:lnTo>
                <a:lnTo>
                  <a:pt x="1200" y="1145"/>
                </a:lnTo>
                <a:lnTo>
                  <a:pt x="1158" y="1141"/>
                </a:lnTo>
                <a:lnTo>
                  <a:pt x="1117" y="1140"/>
                </a:lnTo>
                <a:lnTo>
                  <a:pt x="1078" y="1139"/>
                </a:lnTo>
                <a:lnTo>
                  <a:pt x="1042" y="1140"/>
                </a:lnTo>
                <a:lnTo>
                  <a:pt x="1010" y="1141"/>
                </a:lnTo>
                <a:lnTo>
                  <a:pt x="983" y="1143"/>
                </a:lnTo>
                <a:lnTo>
                  <a:pt x="960" y="1144"/>
                </a:lnTo>
                <a:lnTo>
                  <a:pt x="943" y="1145"/>
                </a:lnTo>
                <a:lnTo>
                  <a:pt x="934" y="1146"/>
                </a:lnTo>
                <a:lnTo>
                  <a:pt x="917" y="1151"/>
                </a:lnTo>
                <a:lnTo>
                  <a:pt x="906" y="1152"/>
                </a:lnTo>
                <a:lnTo>
                  <a:pt x="894" y="1149"/>
                </a:lnTo>
                <a:lnTo>
                  <a:pt x="883" y="1143"/>
                </a:lnTo>
                <a:lnTo>
                  <a:pt x="875" y="1135"/>
                </a:lnTo>
                <a:lnTo>
                  <a:pt x="869" y="1123"/>
                </a:lnTo>
                <a:lnTo>
                  <a:pt x="868" y="1111"/>
                </a:lnTo>
                <a:lnTo>
                  <a:pt x="869" y="1078"/>
                </a:lnTo>
                <a:lnTo>
                  <a:pt x="875" y="1050"/>
                </a:lnTo>
                <a:close/>
                <a:moveTo>
                  <a:pt x="2875" y="1034"/>
                </a:moveTo>
                <a:lnTo>
                  <a:pt x="2803" y="1038"/>
                </a:lnTo>
                <a:lnTo>
                  <a:pt x="2734" y="1049"/>
                </a:lnTo>
                <a:lnTo>
                  <a:pt x="2667" y="1064"/>
                </a:lnTo>
                <a:lnTo>
                  <a:pt x="2603" y="1084"/>
                </a:lnTo>
                <a:lnTo>
                  <a:pt x="2542" y="1109"/>
                </a:lnTo>
                <a:lnTo>
                  <a:pt x="2484" y="1140"/>
                </a:lnTo>
                <a:lnTo>
                  <a:pt x="2431" y="1176"/>
                </a:lnTo>
                <a:lnTo>
                  <a:pt x="2380" y="1215"/>
                </a:lnTo>
                <a:lnTo>
                  <a:pt x="2333" y="1259"/>
                </a:lnTo>
                <a:lnTo>
                  <a:pt x="2291" y="1306"/>
                </a:lnTo>
                <a:lnTo>
                  <a:pt x="2252" y="1358"/>
                </a:lnTo>
                <a:lnTo>
                  <a:pt x="2219" y="1412"/>
                </a:lnTo>
                <a:lnTo>
                  <a:pt x="2190" y="1471"/>
                </a:lnTo>
                <a:lnTo>
                  <a:pt x="2223" y="1430"/>
                </a:lnTo>
                <a:lnTo>
                  <a:pt x="2261" y="1386"/>
                </a:lnTo>
                <a:lnTo>
                  <a:pt x="2303" y="1342"/>
                </a:lnTo>
                <a:lnTo>
                  <a:pt x="2352" y="1297"/>
                </a:lnTo>
                <a:lnTo>
                  <a:pt x="2406" y="1252"/>
                </a:lnTo>
                <a:lnTo>
                  <a:pt x="2465" y="1210"/>
                </a:lnTo>
                <a:lnTo>
                  <a:pt x="2528" y="1169"/>
                </a:lnTo>
                <a:lnTo>
                  <a:pt x="2601" y="1130"/>
                </a:lnTo>
                <a:lnTo>
                  <a:pt x="2673" y="1098"/>
                </a:lnTo>
                <a:lnTo>
                  <a:pt x="2743" y="1072"/>
                </a:lnTo>
                <a:lnTo>
                  <a:pt x="2810" y="1051"/>
                </a:lnTo>
                <a:lnTo>
                  <a:pt x="2875" y="1034"/>
                </a:lnTo>
                <a:close/>
                <a:moveTo>
                  <a:pt x="1974" y="1009"/>
                </a:moveTo>
                <a:lnTo>
                  <a:pt x="1990" y="1010"/>
                </a:lnTo>
                <a:lnTo>
                  <a:pt x="2003" y="1017"/>
                </a:lnTo>
                <a:lnTo>
                  <a:pt x="2014" y="1028"/>
                </a:lnTo>
                <a:lnTo>
                  <a:pt x="2019" y="1043"/>
                </a:lnTo>
                <a:lnTo>
                  <a:pt x="2018" y="1059"/>
                </a:lnTo>
                <a:lnTo>
                  <a:pt x="2011" y="1073"/>
                </a:lnTo>
                <a:lnTo>
                  <a:pt x="2000" y="1083"/>
                </a:lnTo>
                <a:lnTo>
                  <a:pt x="1985" y="1089"/>
                </a:lnTo>
                <a:lnTo>
                  <a:pt x="1690" y="1129"/>
                </a:lnTo>
                <a:lnTo>
                  <a:pt x="1684" y="1130"/>
                </a:lnTo>
                <a:lnTo>
                  <a:pt x="1670" y="1127"/>
                </a:lnTo>
                <a:lnTo>
                  <a:pt x="1658" y="1120"/>
                </a:lnTo>
                <a:lnTo>
                  <a:pt x="1649" y="1109"/>
                </a:lnTo>
                <a:lnTo>
                  <a:pt x="1644" y="1094"/>
                </a:lnTo>
                <a:lnTo>
                  <a:pt x="1645" y="1078"/>
                </a:lnTo>
                <a:lnTo>
                  <a:pt x="1652" y="1065"/>
                </a:lnTo>
                <a:lnTo>
                  <a:pt x="1664" y="1054"/>
                </a:lnTo>
                <a:lnTo>
                  <a:pt x="1678" y="1050"/>
                </a:lnTo>
                <a:lnTo>
                  <a:pt x="1974" y="1009"/>
                </a:lnTo>
                <a:close/>
                <a:moveTo>
                  <a:pt x="2889" y="954"/>
                </a:moveTo>
                <a:lnTo>
                  <a:pt x="2965" y="957"/>
                </a:lnTo>
                <a:lnTo>
                  <a:pt x="3039" y="968"/>
                </a:lnTo>
                <a:lnTo>
                  <a:pt x="3111" y="985"/>
                </a:lnTo>
                <a:lnTo>
                  <a:pt x="3181" y="1009"/>
                </a:lnTo>
                <a:lnTo>
                  <a:pt x="3248" y="1037"/>
                </a:lnTo>
                <a:lnTo>
                  <a:pt x="3311" y="1073"/>
                </a:lnTo>
                <a:lnTo>
                  <a:pt x="3372" y="1114"/>
                </a:lnTo>
                <a:lnTo>
                  <a:pt x="3428" y="1160"/>
                </a:lnTo>
                <a:lnTo>
                  <a:pt x="3481" y="1210"/>
                </a:lnTo>
                <a:lnTo>
                  <a:pt x="3530" y="1265"/>
                </a:lnTo>
                <a:lnTo>
                  <a:pt x="3573" y="1324"/>
                </a:lnTo>
                <a:lnTo>
                  <a:pt x="3613" y="1387"/>
                </a:lnTo>
                <a:lnTo>
                  <a:pt x="3645" y="1454"/>
                </a:lnTo>
                <a:lnTo>
                  <a:pt x="3674" y="1523"/>
                </a:lnTo>
                <a:lnTo>
                  <a:pt x="3697" y="1595"/>
                </a:lnTo>
                <a:lnTo>
                  <a:pt x="3713" y="1671"/>
                </a:lnTo>
                <a:lnTo>
                  <a:pt x="3723" y="1749"/>
                </a:lnTo>
                <a:lnTo>
                  <a:pt x="3726" y="1829"/>
                </a:lnTo>
                <a:lnTo>
                  <a:pt x="3726" y="1831"/>
                </a:lnTo>
                <a:lnTo>
                  <a:pt x="3730" y="1853"/>
                </a:lnTo>
                <a:lnTo>
                  <a:pt x="3731" y="1874"/>
                </a:lnTo>
                <a:lnTo>
                  <a:pt x="3730" y="1898"/>
                </a:lnTo>
                <a:lnTo>
                  <a:pt x="3726" y="1921"/>
                </a:lnTo>
                <a:lnTo>
                  <a:pt x="3725" y="1982"/>
                </a:lnTo>
                <a:lnTo>
                  <a:pt x="3723" y="2044"/>
                </a:lnTo>
                <a:lnTo>
                  <a:pt x="3720" y="2107"/>
                </a:lnTo>
                <a:lnTo>
                  <a:pt x="3716" y="2168"/>
                </a:lnTo>
                <a:lnTo>
                  <a:pt x="3711" y="2231"/>
                </a:lnTo>
                <a:lnTo>
                  <a:pt x="3705" y="2292"/>
                </a:lnTo>
                <a:lnTo>
                  <a:pt x="3697" y="2351"/>
                </a:lnTo>
                <a:lnTo>
                  <a:pt x="3688" y="2409"/>
                </a:lnTo>
                <a:lnTo>
                  <a:pt x="3676" y="2463"/>
                </a:lnTo>
                <a:lnTo>
                  <a:pt x="3663" y="2515"/>
                </a:lnTo>
                <a:lnTo>
                  <a:pt x="3647" y="2562"/>
                </a:lnTo>
                <a:lnTo>
                  <a:pt x="3628" y="2604"/>
                </a:lnTo>
                <a:lnTo>
                  <a:pt x="3608" y="2642"/>
                </a:lnTo>
                <a:lnTo>
                  <a:pt x="3585" y="2673"/>
                </a:lnTo>
                <a:lnTo>
                  <a:pt x="3576" y="2681"/>
                </a:lnTo>
                <a:lnTo>
                  <a:pt x="3566" y="2685"/>
                </a:lnTo>
                <a:lnTo>
                  <a:pt x="3555" y="2686"/>
                </a:lnTo>
                <a:lnTo>
                  <a:pt x="3555" y="2686"/>
                </a:lnTo>
                <a:lnTo>
                  <a:pt x="3282" y="2681"/>
                </a:lnTo>
                <a:lnTo>
                  <a:pt x="3234" y="2714"/>
                </a:lnTo>
                <a:lnTo>
                  <a:pt x="3183" y="2744"/>
                </a:lnTo>
                <a:lnTo>
                  <a:pt x="3128" y="2769"/>
                </a:lnTo>
                <a:lnTo>
                  <a:pt x="3073" y="2788"/>
                </a:lnTo>
                <a:lnTo>
                  <a:pt x="3014" y="2803"/>
                </a:lnTo>
                <a:lnTo>
                  <a:pt x="2953" y="2812"/>
                </a:lnTo>
                <a:lnTo>
                  <a:pt x="2891" y="2815"/>
                </a:lnTo>
                <a:lnTo>
                  <a:pt x="2868" y="2815"/>
                </a:lnTo>
                <a:lnTo>
                  <a:pt x="2801" y="2811"/>
                </a:lnTo>
                <a:lnTo>
                  <a:pt x="2736" y="2801"/>
                </a:lnTo>
                <a:lnTo>
                  <a:pt x="2674" y="2785"/>
                </a:lnTo>
                <a:lnTo>
                  <a:pt x="2614" y="2762"/>
                </a:lnTo>
                <a:lnTo>
                  <a:pt x="2557" y="2733"/>
                </a:lnTo>
                <a:lnTo>
                  <a:pt x="2503" y="2699"/>
                </a:lnTo>
                <a:lnTo>
                  <a:pt x="2453" y="2661"/>
                </a:lnTo>
                <a:lnTo>
                  <a:pt x="2452" y="2661"/>
                </a:lnTo>
                <a:lnTo>
                  <a:pt x="2452" y="2661"/>
                </a:lnTo>
                <a:lnTo>
                  <a:pt x="2200" y="2654"/>
                </a:lnTo>
                <a:lnTo>
                  <a:pt x="2189" y="2653"/>
                </a:lnTo>
                <a:lnTo>
                  <a:pt x="2178" y="2648"/>
                </a:lnTo>
                <a:lnTo>
                  <a:pt x="2169" y="2640"/>
                </a:lnTo>
                <a:lnTo>
                  <a:pt x="2150" y="2612"/>
                </a:lnTo>
                <a:lnTo>
                  <a:pt x="2132" y="2578"/>
                </a:lnTo>
                <a:lnTo>
                  <a:pt x="2116" y="2538"/>
                </a:lnTo>
                <a:lnTo>
                  <a:pt x="2101" y="2492"/>
                </a:lnTo>
                <a:lnTo>
                  <a:pt x="2089" y="2442"/>
                </a:lnTo>
                <a:lnTo>
                  <a:pt x="2078" y="2385"/>
                </a:lnTo>
                <a:lnTo>
                  <a:pt x="2069" y="2321"/>
                </a:lnTo>
                <a:lnTo>
                  <a:pt x="2061" y="2251"/>
                </a:lnTo>
                <a:lnTo>
                  <a:pt x="2057" y="2175"/>
                </a:lnTo>
                <a:lnTo>
                  <a:pt x="2052" y="2092"/>
                </a:lnTo>
                <a:lnTo>
                  <a:pt x="2050" y="2003"/>
                </a:lnTo>
                <a:lnTo>
                  <a:pt x="2051" y="1999"/>
                </a:lnTo>
                <a:lnTo>
                  <a:pt x="2051" y="1996"/>
                </a:lnTo>
                <a:lnTo>
                  <a:pt x="2052" y="1992"/>
                </a:lnTo>
                <a:lnTo>
                  <a:pt x="2038" y="1966"/>
                </a:lnTo>
                <a:lnTo>
                  <a:pt x="2027" y="1937"/>
                </a:lnTo>
                <a:lnTo>
                  <a:pt x="2020" y="1906"/>
                </a:lnTo>
                <a:lnTo>
                  <a:pt x="2018" y="1874"/>
                </a:lnTo>
                <a:lnTo>
                  <a:pt x="2019" y="1842"/>
                </a:lnTo>
                <a:lnTo>
                  <a:pt x="2024" y="1813"/>
                </a:lnTo>
                <a:lnTo>
                  <a:pt x="2033" y="1785"/>
                </a:lnTo>
                <a:lnTo>
                  <a:pt x="2048" y="1760"/>
                </a:lnTo>
                <a:lnTo>
                  <a:pt x="2052" y="1683"/>
                </a:lnTo>
                <a:lnTo>
                  <a:pt x="2064" y="1610"/>
                </a:lnTo>
                <a:lnTo>
                  <a:pt x="2081" y="1539"/>
                </a:lnTo>
                <a:lnTo>
                  <a:pt x="2103" y="1472"/>
                </a:lnTo>
                <a:lnTo>
                  <a:pt x="2131" y="1408"/>
                </a:lnTo>
                <a:lnTo>
                  <a:pt x="2165" y="1346"/>
                </a:lnTo>
                <a:lnTo>
                  <a:pt x="2202" y="1288"/>
                </a:lnTo>
                <a:lnTo>
                  <a:pt x="2245" y="1234"/>
                </a:lnTo>
                <a:lnTo>
                  <a:pt x="2293" y="1184"/>
                </a:lnTo>
                <a:lnTo>
                  <a:pt x="2345" y="1138"/>
                </a:lnTo>
                <a:lnTo>
                  <a:pt x="2402" y="1097"/>
                </a:lnTo>
                <a:lnTo>
                  <a:pt x="2461" y="1060"/>
                </a:lnTo>
                <a:lnTo>
                  <a:pt x="2525" y="1028"/>
                </a:lnTo>
                <a:lnTo>
                  <a:pt x="2592" y="1002"/>
                </a:lnTo>
                <a:lnTo>
                  <a:pt x="2663" y="981"/>
                </a:lnTo>
                <a:lnTo>
                  <a:pt x="2735" y="966"/>
                </a:lnTo>
                <a:lnTo>
                  <a:pt x="2810" y="956"/>
                </a:lnTo>
                <a:lnTo>
                  <a:pt x="2889" y="954"/>
                </a:lnTo>
                <a:close/>
                <a:moveTo>
                  <a:pt x="969" y="942"/>
                </a:moveTo>
                <a:lnTo>
                  <a:pt x="983" y="947"/>
                </a:lnTo>
                <a:lnTo>
                  <a:pt x="994" y="956"/>
                </a:lnTo>
                <a:lnTo>
                  <a:pt x="1001" y="970"/>
                </a:lnTo>
                <a:lnTo>
                  <a:pt x="1003" y="984"/>
                </a:lnTo>
                <a:lnTo>
                  <a:pt x="1000" y="997"/>
                </a:lnTo>
                <a:lnTo>
                  <a:pt x="993" y="1010"/>
                </a:lnTo>
                <a:lnTo>
                  <a:pt x="981" y="1019"/>
                </a:lnTo>
                <a:lnTo>
                  <a:pt x="980" y="1020"/>
                </a:lnTo>
                <a:lnTo>
                  <a:pt x="974" y="1025"/>
                </a:lnTo>
                <a:lnTo>
                  <a:pt x="967" y="1033"/>
                </a:lnTo>
                <a:lnTo>
                  <a:pt x="960" y="1045"/>
                </a:lnTo>
                <a:lnTo>
                  <a:pt x="953" y="1064"/>
                </a:lnTo>
                <a:lnTo>
                  <a:pt x="982" y="1061"/>
                </a:lnTo>
                <a:lnTo>
                  <a:pt x="1017" y="1060"/>
                </a:lnTo>
                <a:lnTo>
                  <a:pt x="1057" y="1059"/>
                </a:lnTo>
                <a:lnTo>
                  <a:pt x="1102" y="1059"/>
                </a:lnTo>
                <a:lnTo>
                  <a:pt x="1152" y="1061"/>
                </a:lnTo>
                <a:lnTo>
                  <a:pt x="1203" y="1065"/>
                </a:lnTo>
                <a:lnTo>
                  <a:pt x="1257" y="1070"/>
                </a:lnTo>
                <a:lnTo>
                  <a:pt x="1310" y="1078"/>
                </a:lnTo>
                <a:lnTo>
                  <a:pt x="1363" y="1090"/>
                </a:lnTo>
                <a:lnTo>
                  <a:pt x="1376" y="1096"/>
                </a:lnTo>
                <a:lnTo>
                  <a:pt x="1385" y="1106"/>
                </a:lnTo>
                <a:lnTo>
                  <a:pt x="1391" y="1120"/>
                </a:lnTo>
                <a:lnTo>
                  <a:pt x="1392" y="1135"/>
                </a:lnTo>
                <a:lnTo>
                  <a:pt x="1388" y="1148"/>
                </a:lnTo>
                <a:lnTo>
                  <a:pt x="1380" y="1160"/>
                </a:lnTo>
                <a:lnTo>
                  <a:pt x="1367" y="1167"/>
                </a:lnTo>
                <a:lnTo>
                  <a:pt x="1352" y="1169"/>
                </a:lnTo>
                <a:lnTo>
                  <a:pt x="1349" y="1170"/>
                </a:lnTo>
                <a:lnTo>
                  <a:pt x="1341" y="1172"/>
                </a:lnTo>
                <a:lnTo>
                  <a:pt x="1330" y="1178"/>
                </a:lnTo>
                <a:lnTo>
                  <a:pt x="1316" y="1189"/>
                </a:lnTo>
                <a:lnTo>
                  <a:pt x="1300" y="1207"/>
                </a:lnTo>
                <a:lnTo>
                  <a:pt x="1328" y="1215"/>
                </a:lnTo>
                <a:lnTo>
                  <a:pt x="1363" y="1225"/>
                </a:lnTo>
                <a:lnTo>
                  <a:pt x="1401" y="1237"/>
                </a:lnTo>
                <a:lnTo>
                  <a:pt x="1442" y="1252"/>
                </a:lnTo>
                <a:lnTo>
                  <a:pt x="1485" y="1269"/>
                </a:lnTo>
                <a:lnTo>
                  <a:pt x="1530" y="1289"/>
                </a:lnTo>
                <a:lnTo>
                  <a:pt x="1574" y="1310"/>
                </a:lnTo>
                <a:lnTo>
                  <a:pt x="1617" y="1334"/>
                </a:lnTo>
                <a:lnTo>
                  <a:pt x="1659" y="1360"/>
                </a:lnTo>
                <a:lnTo>
                  <a:pt x="1670" y="1369"/>
                </a:lnTo>
                <a:lnTo>
                  <a:pt x="1676" y="1383"/>
                </a:lnTo>
                <a:lnTo>
                  <a:pt x="1677" y="1396"/>
                </a:lnTo>
                <a:lnTo>
                  <a:pt x="1674" y="1411"/>
                </a:lnTo>
                <a:lnTo>
                  <a:pt x="1665" y="1423"/>
                </a:lnTo>
                <a:lnTo>
                  <a:pt x="1653" y="1430"/>
                </a:lnTo>
                <a:lnTo>
                  <a:pt x="1639" y="1433"/>
                </a:lnTo>
                <a:lnTo>
                  <a:pt x="1625" y="1431"/>
                </a:lnTo>
                <a:lnTo>
                  <a:pt x="1623" y="1431"/>
                </a:lnTo>
                <a:lnTo>
                  <a:pt x="1617" y="1431"/>
                </a:lnTo>
                <a:lnTo>
                  <a:pt x="1607" y="1431"/>
                </a:lnTo>
                <a:lnTo>
                  <a:pt x="1595" y="1434"/>
                </a:lnTo>
                <a:lnTo>
                  <a:pt x="1580" y="1440"/>
                </a:lnTo>
                <a:lnTo>
                  <a:pt x="1563" y="1450"/>
                </a:lnTo>
                <a:lnTo>
                  <a:pt x="1576" y="1471"/>
                </a:lnTo>
                <a:lnTo>
                  <a:pt x="1591" y="1497"/>
                </a:lnTo>
                <a:lnTo>
                  <a:pt x="1609" y="1529"/>
                </a:lnTo>
                <a:lnTo>
                  <a:pt x="1627" y="1563"/>
                </a:lnTo>
                <a:lnTo>
                  <a:pt x="1647" y="1602"/>
                </a:lnTo>
                <a:lnTo>
                  <a:pt x="1666" y="1643"/>
                </a:lnTo>
                <a:lnTo>
                  <a:pt x="1684" y="1687"/>
                </a:lnTo>
                <a:lnTo>
                  <a:pt x="1702" y="1733"/>
                </a:lnTo>
                <a:lnTo>
                  <a:pt x="1717" y="1780"/>
                </a:lnTo>
                <a:lnTo>
                  <a:pt x="1730" y="1826"/>
                </a:lnTo>
                <a:lnTo>
                  <a:pt x="1731" y="1841"/>
                </a:lnTo>
                <a:lnTo>
                  <a:pt x="1726" y="1855"/>
                </a:lnTo>
                <a:lnTo>
                  <a:pt x="1717" y="1865"/>
                </a:lnTo>
                <a:lnTo>
                  <a:pt x="1705" y="1873"/>
                </a:lnTo>
                <a:lnTo>
                  <a:pt x="1691" y="1876"/>
                </a:lnTo>
                <a:lnTo>
                  <a:pt x="1677" y="1873"/>
                </a:lnTo>
                <a:lnTo>
                  <a:pt x="1665" y="1865"/>
                </a:lnTo>
                <a:lnTo>
                  <a:pt x="1656" y="1854"/>
                </a:lnTo>
                <a:lnTo>
                  <a:pt x="1655" y="1853"/>
                </a:lnTo>
                <a:lnTo>
                  <a:pt x="1651" y="1848"/>
                </a:lnTo>
                <a:lnTo>
                  <a:pt x="1644" y="1842"/>
                </a:lnTo>
                <a:lnTo>
                  <a:pt x="1634" y="1837"/>
                </a:lnTo>
                <a:lnTo>
                  <a:pt x="1620" y="1831"/>
                </a:lnTo>
                <a:lnTo>
                  <a:pt x="1602" y="1825"/>
                </a:lnTo>
                <a:lnTo>
                  <a:pt x="1581" y="1823"/>
                </a:lnTo>
                <a:lnTo>
                  <a:pt x="1569" y="1838"/>
                </a:lnTo>
                <a:lnTo>
                  <a:pt x="1556" y="1858"/>
                </a:lnTo>
                <a:lnTo>
                  <a:pt x="1541" y="1881"/>
                </a:lnTo>
                <a:lnTo>
                  <a:pt x="1526" y="1908"/>
                </a:lnTo>
                <a:lnTo>
                  <a:pt x="1513" y="1937"/>
                </a:lnTo>
                <a:lnTo>
                  <a:pt x="1501" y="1967"/>
                </a:lnTo>
                <a:lnTo>
                  <a:pt x="1509" y="1967"/>
                </a:lnTo>
                <a:lnTo>
                  <a:pt x="1517" y="1966"/>
                </a:lnTo>
                <a:lnTo>
                  <a:pt x="1553" y="1969"/>
                </a:lnTo>
                <a:lnTo>
                  <a:pt x="1588" y="1979"/>
                </a:lnTo>
                <a:lnTo>
                  <a:pt x="1619" y="1995"/>
                </a:lnTo>
                <a:lnTo>
                  <a:pt x="1649" y="2014"/>
                </a:lnTo>
                <a:lnTo>
                  <a:pt x="1673" y="2039"/>
                </a:lnTo>
                <a:lnTo>
                  <a:pt x="1693" y="2068"/>
                </a:lnTo>
                <a:lnTo>
                  <a:pt x="1708" y="2100"/>
                </a:lnTo>
                <a:lnTo>
                  <a:pt x="1718" y="2135"/>
                </a:lnTo>
                <a:lnTo>
                  <a:pt x="1722" y="2172"/>
                </a:lnTo>
                <a:lnTo>
                  <a:pt x="1718" y="2208"/>
                </a:lnTo>
                <a:lnTo>
                  <a:pt x="1708" y="2244"/>
                </a:lnTo>
                <a:lnTo>
                  <a:pt x="1693" y="2276"/>
                </a:lnTo>
                <a:lnTo>
                  <a:pt x="1673" y="2304"/>
                </a:lnTo>
                <a:lnTo>
                  <a:pt x="1649" y="2330"/>
                </a:lnTo>
                <a:lnTo>
                  <a:pt x="1619" y="2350"/>
                </a:lnTo>
                <a:lnTo>
                  <a:pt x="1588" y="2365"/>
                </a:lnTo>
                <a:lnTo>
                  <a:pt x="1553" y="2374"/>
                </a:lnTo>
                <a:lnTo>
                  <a:pt x="1517" y="2378"/>
                </a:lnTo>
                <a:lnTo>
                  <a:pt x="1497" y="2377"/>
                </a:lnTo>
                <a:lnTo>
                  <a:pt x="1478" y="2374"/>
                </a:lnTo>
                <a:lnTo>
                  <a:pt x="1463" y="2433"/>
                </a:lnTo>
                <a:lnTo>
                  <a:pt x="1441" y="2489"/>
                </a:lnTo>
                <a:lnTo>
                  <a:pt x="1414" y="2541"/>
                </a:lnTo>
                <a:lnTo>
                  <a:pt x="1382" y="2590"/>
                </a:lnTo>
                <a:lnTo>
                  <a:pt x="1344" y="2636"/>
                </a:lnTo>
                <a:lnTo>
                  <a:pt x="1303" y="2677"/>
                </a:lnTo>
                <a:lnTo>
                  <a:pt x="1258" y="2715"/>
                </a:lnTo>
                <a:lnTo>
                  <a:pt x="1209" y="2747"/>
                </a:lnTo>
                <a:lnTo>
                  <a:pt x="1157" y="2775"/>
                </a:lnTo>
                <a:lnTo>
                  <a:pt x="1101" y="2797"/>
                </a:lnTo>
                <a:lnTo>
                  <a:pt x="1043" y="2813"/>
                </a:lnTo>
                <a:lnTo>
                  <a:pt x="983" y="2823"/>
                </a:lnTo>
                <a:lnTo>
                  <a:pt x="922" y="2826"/>
                </a:lnTo>
                <a:lnTo>
                  <a:pt x="844" y="2826"/>
                </a:lnTo>
                <a:lnTo>
                  <a:pt x="782" y="2823"/>
                </a:lnTo>
                <a:lnTo>
                  <a:pt x="722" y="2813"/>
                </a:lnTo>
                <a:lnTo>
                  <a:pt x="664" y="2797"/>
                </a:lnTo>
                <a:lnTo>
                  <a:pt x="608" y="2775"/>
                </a:lnTo>
                <a:lnTo>
                  <a:pt x="556" y="2747"/>
                </a:lnTo>
                <a:lnTo>
                  <a:pt x="507" y="2715"/>
                </a:lnTo>
                <a:lnTo>
                  <a:pt x="461" y="2677"/>
                </a:lnTo>
                <a:lnTo>
                  <a:pt x="420" y="2636"/>
                </a:lnTo>
                <a:lnTo>
                  <a:pt x="383" y="2590"/>
                </a:lnTo>
                <a:lnTo>
                  <a:pt x="351" y="2541"/>
                </a:lnTo>
                <a:lnTo>
                  <a:pt x="324" y="2489"/>
                </a:lnTo>
                <a:lnTo>
                  <a:pt x="302" y="2433"/>
                </a:lnTo>
                <a:lnTo>
                  <a:pt x="286" y="2374"/>
                </a:lnTo>
                <a:lnTo>
                  <a:pt x="268" y="2377"/>
                </a:lnTo>
                <a:lnTo>
                  <a:pt x="249" y="2378"/>
                </a:lnTo>
                <a:lnTo>
                  <a:pt x="211" y="2374"/>
                </a:lnTo>
                <a:lnTo>
                  <a:pt x="177" y="2365"/>
                </a:lnTo>
                <a:lnTo>
                  <a:pt x="145" y="2350"/>
                </a:lnTo>
                <a:lnTo>
                  <a:pt x="117" y="2330"/>
                </a:lnTo>
                <a:lnTo>
                  <a:pt x="92" y="2304"/>
                </a:lnTo>
                <a:lnTo>
                  <a:pt x="72" y="2276"/>
                </a:lnTo>
                <a:lnTo>
                  <a:pt x="57" y="2244"/>
                </a:lnTo>
                <a:lnTo>
                  <a:pt x="47" y="2208"/>
                </a:lnTo>
                <a:lnTo>
                  <a:pt x="43" y="2172"/>
                </a:lnTo>
                <a:lnTo>
                  <a:pt x="47" y="2139"/>
                </a:lnTo>
                <a:lnTo>
                  <a:pt x="55" y="2108"/>
                </a:lnTo>
                <a:lnTo>
                  <a:pt x="66" y="2078"/>
                </a:lnTo>
                <a:lnTo>
                  <a:pt x="83" y="2052"/>
                </a:lnTo>
                <a:lnTo>
                  <a:pt x="103" y="2028"/>
                </a:lnTo>
                <a:lnTo>
                  <a:pt x="97" y="2011"/>
                </a:lnTo>
                <a:lnTo>
                  <a:pt x="89" y="1990"/>
                </a:lnTo>
                <a:lnTo>
                  <a:pt x="80" y="1964"/>
                </a:lnTo>
                <a:lnTo>
                  <a:pt x="69" y="1933"/>
                </a:lnTo>
                <a:lnTo>
                  <a:pt x="59" y="1900"/>
                </a:lnTo>
                <a:lnTo>
                  <a:pt x="49" y="1864"/>
                </a:lnTo>
                <a:lnTo>
                  <a:pt x="38" y="1825"/>
                </a:lnTo>
                <a:lnTo>
                  <a:pt x="27" y="1785"/>
                </a:lnTo>
                <a:lnTo>
                  <a:pt x="19" y="1745"/>
                </a:lnTo>
                <a:lnTo>
                  <a:pt x="11" y="1704"/>
                </a:lnTo>
                <a:lnTo>
                  <a:pt x="6" y="1663"/>
                </a:lnTo>
                <a:lnTo>
                  <a:pt x="1" y="1623"/>
                </a:lnTo>
                <a:lnTo>
                  <a:pt x="0" y="1585"/>
                </a:lnTo>
                <a:lnTo>
                  <a:pt x="2" y="1570"/>
                </a:lnTo>
                <a:lnTo>
                  <a:pt x="10" y="1559"/>
                </a:lnTo>
                <a:lnTo>
                  <a:pt x="20" y="1550"/>
                </a:lnTo>
                <a:lnTo>
                  <a:pt x="34" y="1545"/>
                </a:lnTo>
                <a:lnTo>
                  <a:pt x="49" y="1546"/>
                </a:lnTo>
                <a:lnTo>
                  <a:pt x="61" y="1551"/>
                </a:lnTo>
                <a:lnTo>
                  <a:pt x="72" y="1561"/>
                </a:lnTo>
                <a:lnTo>
                  <a:pt x="78" y="1574"/>
                </a:lnTo>
                <a:lnTo>
                  <a:pt x="80" y="1577"/>
                </a:lnTo>
                <a:lnTo>
                  <a:pt x="85" y="1584"/>
                </a:lnTo>
                <a:lnTo>
                  <a:pt x="94" y="1593"/>
                </a:lnTo>
                <a:lnTo>
                  <a:pt x="111" y="1603"/>
                </a:lnTo>
                <a:lnTo>
                  <a:pt x="110" y="1570"/>
                </a:lnTo>
                <a:lnTo>
                  <a:pt x="110" y="1533"/>
                </a:lnTo>
                <a:lnTo>
                  <a:pt x="113" y="1490"/>
                </a:lnTo>
                <a:lnTo>
                  <a:pt x="115" y="1444"/>
                </a:lnTo>
                <a:lnTo>
                  <a:pt x="120" y="1396"/>
                </a:lnTo>
                <a:lnTo>
                  <a:pt x="127" y="1347"/>
                </a:lnTo>
                <a:lnTo>
                  <a:pt x="138" y="1298"/>
                </a:lnTo>
                <a:lnTo>
                  <a:pt x="151" y="1250"/>
                </a:lnTo>
                <a:lnTo>
                  <a:pt x="158" y="1236"/>
                </a:lnTo>
                <a:lnTo>
                  <a:pt x="168" y="1227"/>
                </a:lnTo>
                <a:lnTo>
                  <a:pt x="182" y="1223"/>
                </a:lnTo>
                <a:lnTo>
                  <a:pt x="195" y="1223"/>
                </a:lnTo>
                <a:lnTo>
                  <a:pt x="209" y="1227"/>
                </a:lnTo>
                <a:lnTo>
                  <a:pt x="220" y="1236"/>
                </a:lnTo>
                <a:lnTo>
                  <a:pt x="227" y="1249"/>
                </a:lnTo>
                <a:lnTo>
                  <a:pt x="228" y="1264"/>
                </a:lnTo>
                <a:lnTo>
                  <a:pt x="230" y="1266"/>
                </a:lnTo>
                <a:lnTo>
                  <a:pt x="232" y="1272"/>
                </a:lnTo>
                <a:lnTo>
                  <a:pt x="236" y="1281"/>
                </a:lnTo>
                <a:lnTo>
                  <a:pt x="244" y="1293"/>
                </a:lnTo>
                <a:lnTo>
                  <a:pt x="258" y="1307"/>
                </a:lnTo>
                <a:lnTo>
                  <a:pt x="277" y="1322"/>
                </a:lnTo>
                <a:lnTo>
                  <a:pt x="290" y="1299"/>
                </a:lnTo>
                <a:lnTo>
                  <a:pt x="305" y="1272"/>
                </a:lnTo>
                <a:lnTo>
                  <a:pt x="322" y="1241"/>
                </a:lnTo>
                <a:lnTo>
                  <a:pt x="342" y="1208"/>
                </a:lnTo>
                <a:lnTo>
                  <a:pt x="365" y="1172"/>
                </a:lnTo>
                <a:lnTo>
                  <a:pt x="390" y="1135"/>
                </a:lnTo>
                <a:lnTo>
                  <a:pt x="417" y="1098"/>
                </a:lnTo>
                <a:lnTo>
                  <a:pt x="445" y="1060"/>
                </a:lnTo>
                <a:lnTo>
                  <a:pt x="476" y="1025"/>
                </a:lnTo>
                <a:lnTo>
                  <a:pt x="509" y="990"/>
                </a:lnTo>
                <a:lnTo>
                  <a:pt x="520" y="982"/>
                </a:lnTo>
                <a:lnTo>
                  <a:pt x="535" y="979"/>
                </a:lnTo>
                <a:lnTo>
                  <a:pt x="549" y="981"/>
                </a:lnTo>
                <a:lnTo>
                  <a:pt x="561" y="988"/>
                </a:lnTo>
                <a:lnTo>
                  <a:pt x="572" y="1000"/>
                </a:lnTo>
                <a:lnTo>
                  <a:pt x="576" y="1012"/>
                </a:lnTo>
                <a:lnTo>
                  <a:pt x="576" y="1027"/>
                </a:lnTo>
                <a:lnTo>
                  <a:pt x="570" y="1041"/>
                </a:lnTo>
                <a:lnTo>
                  <a:pt x="569" y="1043"/>
                </a:lnTo>
                <a:lnTo>
                  <a:pt x="568" y="1048"/>
                </a:lnTo>
                <a:lnTo>
                  <a:pt x="567" y="1057"/>
                </a:lnTo>
                <a:lnTo>
                  <a:pt x="567" y="1069"/>
                </a:lnTo>
                <a:lnTo>
                  <a:pt x="569" y="1085"/>
                </a:lnTo>
                <a:lnTo>
                  <a:pt x="575" y="1105"/>
                </a:lnTo>
                <a:lnTo>
                  <a:pt x="594" y="1093"/>
                </a:lnTo>
                <a:lnTo>
                  <a:pt x="617" y="1080"/>
                </a:lnTo>
                <a:lnTo>
                  <a:pt x="644" y="1065"/>
                </a:lnTo>
                <a:lnTo>
                  <a:pt x="676" y="1049"/>
                </a:lnTo>
                <a:lnTo>
                  <a:pt x="710" y="1032"/>
                </a:lnTo>
                <a:lnTo>
                  <a:pt x="747" y="1014"/>
                </a:lnTo>
                <a:lnTo>
                  <a:pt x="786" y="997"/>
                </a:lnTo>
                <a:lnTo>
                  <a:pt x="827" y="981"/>
                </a:lnTo>
                <a:lnTo>
                  <a:pt x="869" y="966"/>
                </a:lnTo>
                <a:lnTo>
                  <a:pt x="913" y="954"/>
                </a:lnTo>
                <a:lnTo>
                  <a:pt x="956" y="944"/>
                </a:lnTo>
                <a:lnTo>
                  <a:pt x="969" y="942"/>
                </a:lnTo>
                <a:close/>
                <a:moveTo>
                  <a:pt x="1828" y="80"/>
                </a:moveTo>
                <a:lnTo>
                  <a:pt x="1783" y="84"/>
                </a:lnTo>
                <a:lnTo>
                  <a:pt x="1739" y="94"/>
                </a:lnTo>
                <a:lnTo>
                  <a:pt x="1697" y="110"/>
                </a:lnTo>
                <a:lnTo>
                  <a:pt x="1658" y="132"/>
                </a:lnTo>
                <a:lnTo>
                  <a:pt x="1624" y="159"/>
                </a:lnTo>
                <a:lnTo>
                  <a:pt x="1593" y="190"/>
                </a:lnTo>
                <a:lnTo>
                  <a:pt x="1567" y="225"/>
                </a:lnTo>
                <a:lnTo>
                  <a:pt x="1545" y="264"/>
                </a:lnTo>
                <a:lnTo>
                  <a:pt x="1530" y="307"/>
                </a:lnTo>
                <a:lnTo>
                  <a:pt x="1519" y="351"/>
                </a:lnTo>
                <a:lnTo>
                  <a:pt x="1516" y="397"/>
                </a:lnTo>
                <a:lnTo>
                  <a:pt x="1519" y="437"/>
                </a:lnTo>
                <a:lnTo>
                  <a:pt x="1526" y="477"/>
                </a:lnTo>
                <a:lnTo>
                  <a:pt x="1539" y="515"/>
                </a:lnTo>
                <a:lnTo>
                  <a:pt x="1556" y="551"/>
                </a:lnTo>
                <a:lnTo>
                  <a:pt x="1557" y="555"/>
                </a:lnTo>
                <a:lnTo>
                  <a:pt x="1561" y="563"/>
                </a:lnTo>
                <a:lnTo>
                  <a:pt x="1567" y="574"/>
                </a:lnTo>
                <a:lnTo>
                  <a:pt x="1575" y="589"/>
                </a:lnTo>
                <a:lnTo>
                  <a:pt x="1584" y="605"/>
                </a:lnTo>
                <a:lnTo>
                  <a:pt x="1594" y="621"/>
                </a:lnTo>
                <a:lnTo>
                  <a:pt x="1606" y="637"/>
                </a:lnTo>
                <a:lnTo>
                  <a:pt x="1617" y="653"/>
                </a:lnTo>
                <a:lnTo>
                  <a:pt x="1640" y="680"/>
                </a:lnTo>
                <a:lnTo>
                  <a:pt x="1657" y="706"/>
                </a:lnTo>
                <a:lnTo>
                  <a:pt x="1670" y="727"/>
                </a:lnTo>
                <a:lnTo>
                  <a:pt x="1680" y="748"/>
                </a:lnTo>
                <a:lnTo>
                  <a:pt x="1685" y="767"/>
                </a:lnTo>
                <a:lnTo>
                  <a:pt x="1688" y="785"/>
                </a:lnTo>
                <a:lnTo>
                  <a:pt x="1688" y="877"/>
                </a:lnTo>
                <a:lnTo>
                  <a:pt x="1690" y="890"/>
                </a:lnTo>
                <a:lnTo>
                  <a:pt x="1697" y="899"/>
                </a:lnTo>
                <a:lnTo>
                  <a:pt x="1706" y="906"/>
                </a:lnTo>
                <a:lnTo>
                  <a:pt x="1718" y="908"/>
                </a:lnTo>
                <a:lnTo>
                  <a:pt x="1939" y="908"/>
                </a:lnTo>
                <a:lnTo>
                  <a:pt x="1951" y="906"/>
                </a:lnTo>
                <a:lnTo>
                  <a:pt x="1961" y="899"/>
                </a:lnTo>
                <a:lnTo>
                  <a:pt x="1967" y="890"/>
                </a:lnTo>
                <a:lnTo>
                  <a:pt x="1969" y="877"/>
                </a:lnTo>
                <a:lnTo>
                  <a:pt x="1969" y="785"/>
                </a:lnTo>
                <a:lnTo>
                  <a:pt x="1972" y="767"/>
                </a:lnTo>
                <a:lnTo>
                  <a:pt x="1977" y="748"/>
                </a:lnTo>
                <a:lnTo>
                  <a:pt x="1986" y="727"/>
                </a:lnTo>
                <a:lnTo>
                  <a:pt x="2000" y="706"/>
                </a:lnTo>
                <a:lnTo>
                  <a:pt x="2017" y="680"/>
                </a:lnTo>
                <a:lnTo>
                  <a:pt x="2040" y="653"/>
                </a:lnTo>
                <a:lnTo>
                  <a:pt x="2051" y="637"/>
                </a:lnTo>
                <a:lnTo>
                  <a:pt x="2063" y="621"/>
                </a:lnTo>
                <a:lnTo>
                  <a:pt x="2073" y="605"/>
                </a:lnTo>
                <a:lnTo>
                  <a:pt x="2082" y="589"/>
                </a:lnTo>
                <a:lnTo>
                  <a:pt x="2090" y="575"/>
                </a:lnTo>
                <a:lnTo>
                  <a:pt x="2095" y="564"/>
                </a:lnTo>
                <a:lnTo>
                  <a:pt x="2099" y="556"/>
                </a:lnTo>
                <a:lnTo>
                  <a:pt x="2100" y="554"/>
                </a:lnTo>
                <a:lnTo>
                  <a:pt x="2118" y="516"/>
                </a:lnTo>
                <a:lnTo>
                  <a:pt x="2131" y="477"/>
                </a:lnTo>
                <a:lnTo>
                  <a:pt x="2139" y="437"/>
                </a:lnTo>
                <a:lnTo>
                  <a:pt x="2141" y="397"/>
                </a:lnTo>
                <a:lnTo>
                  <a:pt x="2138" y="351"/>
                </a:lnTo>
                <a:lnTo>
                  <a:pt x="2127" y="307"/>
                </a:lnTo>
                <a:lnTo>
                  <a:pt x="2111" y="264"/>
                </a:lnTo>
                <a:lnTo>
                  <a:pt x="2091" y="225"/>
                </a:lnTo>
                <a:lnTo>
                  <a:pt x="2065" y="190"/>
                </a:lnTo>
                <a:lnTo>
                  <a:pt x="2033" y="159"/>
                </a:lnTo>
                <a:lnTo>
                  <a:pt x="1999" y="132"/>
                </a:lnTo>
                <a:lnTo>
                  <a:pt x="1960" y="110"/>
                </a:lnTo>
                <a:lnTo>
                  <a:pt x="1919" y="94"/>
                </a:lnTo>
                <a:lnTo>
                  <a:pt x="1874" y="84"/>
                </a:lnTo>
                <a:lnTo>
                  <a:pt x="1828" y="80"/>
                </a:lnTo>
                <a:close/>
                <a:moveTo>
                  <a:pt x="1825" y="0"/>
                </a:moveTo>
                <a:lnTo>
                  <a:pt x="1832" y="0"/>
                </a:lnTo>
                <a:lnTo>
                  <a:pt x="1834" y="0"/>
                </a:lnTo>
                <a:lnTo>
                  <a:pt x="1886" y="5"/>
                </a:lnTo>
                <a:lnTo>
                  <a:pt x="1935" y="15"/>
                </a:lnTo>
                <a:lnTo>
                  <a:pt x="1982" y="32"/>
                </a:lnTo>
                <a:lnTo>
                  <a:pt x="2026" y="55"/>
                </a:lnTo>
                <a:lnTo>
                  <a:pt x="2067" y="82"/>
                </a:lnTo>
                <a:lnTo>
                  <a:pt x="2103" y="116"/>
                </a:lnTo>
                <a:lnTo>
                  <a:pt x="2136" y="152"/>
                </a:lnTo>
                <a:lnTo>
                  <a:pt x="2164" y="193"/>
                </a:lnTo>
                <a:lnTo>
                  <a:pt x="2186" y="237"/>
                </a:lnTo>
                <a:lnTo>
                  <a:pt x="2203" y="284"/>
                </a:lnTo>
                <a:lnTo>
                  <a:pt x="2215" y="334"/>
                </a:lnTo>
                <a:lnTo>
                  <a:pt x="2286" y="361"/>
                </a:lnTo>
                <a:lnTo>
                  <a:pt x="2355" y="392"/>
                </a:lnTo>
                <a:lnTo>
                  <a:pt x="2422" y="428"/>
                </a:lnTo>
                <a:lnTo>
                  <a:pt x="2486" y="468"/>
                </a:lnTo>
                <a:lnTo>
                  <a:pt x="2510" y="384"/>
                </a:lnTo>
                <a:lnTo>
                  <a:pt x="2653" y="655"/>
                </a:lnTo>
                <a:lnTo>
                  <a:pt x="2361" y="568"/>
                </a:lnTo>
                <a:lnTo>
                  <a:pt x="2435" y="530"/>
                </a:lnTo>
                <a:lnTo>
                  <a:pt x="2366" y="488"/>
                </a:lnTo>
                <a:lnTo>
                  <a:pt x="2293" y="452"/>
                </a:lnTo>
                <a:lnTo>
                  <a:pt x="2219" y="421"/>
                </a:lnTo>
                <a:lnTo>
                  <a:pt x="2215" y="464"/>
                </a:lnTo>
                <a:lnTo>
                  <a:pt x="2205" y="508"/>
                </a:lnTo>
                <a:lnTo>
                  <a:pt x="2191" y="550"/>
                </a:lnTo>
                <a:lnTo>
                  <a:pt x="2172" y="590"/>
                </a:lnTo>
                <a:lnTo>
                  <a:pt x="2170" y="592"/>
                </a:lnTo>
                <a:lnTo>
                  <a:pt x="2167" y="599"/>
                </a:lnTo>
                <a:lnTo>
                  <a:pt x="2161" y="610"/>
                </a:lnTo>
                <a:lnTo>
                  <a:pt x="2155" y="622"/>
                </a:lnTo>
                <a:lnTo>
                  <a:pt x="2145" y="638"/>
                </a:lnTo>
                <a:lnTo>
                  <a:pt x="2136" y="654"/>
                </a:lnTo>
                <a:lnTo>
                  <a:pt x="2125" y="671"/>
                </a:lnTo>
                <a:lnTo>
                  <a:pt x="2114" y="689"/>
                </a:lnTo>
                <a:lnTo>
                  <a:pt x="2101" y="705"/>
                </a:lnTo>
                <a:lnTo>
                  <a:pt x="2084" y="725"/>
                </a:lnTo>
                <a:lnTo>
                  <a:pt x="2072" y="742"/>
                </a:lnTo>
                <a:lnTo>
                  <a:pt x="2063" y="756"/>
                </a:lnTo>
                <a:lnTo>
                  <a:pt x="2057" y="766"/>
                </a:lnTo>
                <a:lnTo>
                  <a:pt x="2052" y="774"/>
                </a:lnTo>
                <a:lnTo>
                  <a:pt x="2051" y="780"/>
                </a:lnTo>
                <a:lnTo>
                  <a:pt x="2050" y="783"/>
                </a:lnTo>
                <a:lnTo>
                  <a:pt x="2050" y="785"/>
                </a:lnTo>
                <a:lnTo>
                  <a:pt x="2050" y="877"/>
                </a:lnTo>
                <a:lnTo>
                  <a:pt x="2047" y="904"/>
                </a:lnTo>
                <a:lnTo>
                  <a:pt x="2039" y="926"/>
                </a:lnTo>
                <a:lnTo>
                  <a:pt x="2025" y="947"/>
                </a:lnTo>
                <a:lnTo>
                  <a:pt x="2008" y="964"/>
                </a:lnTo>
                <a:lnTo>
                  <a:pt x="1988" y="978"/>
                </a:lnTo>
                <a:lnTo>
                  <a:pt x="1965" y="986"/>
                </a:lnTo>
                <a:lnTo>
                  <a:pt x="1939" y="989"/>
                </a:lnTo>
                <a:lnTo>
                  <a:pt x="1718" y="989"/>
                </a:lnTo>
                <a:lnTo>
                  <a:pt x="1693" y="986"/>
                </a:lnTo>
                <a:lnTo>
                  <a:pt x="1669" y="978"/>
                </a:lnTo>
                <a:lnTo>
                  <a:pt x="1649" y="964"/>
                </a:lnTo>
                <a:lnTo>
                  <a:pt x="1632" y="947"/>
                </a:lnTo>
                <a:lnTo>
                  <a:pt x="1619" y="926"/>
                </a:lnTo>
                <a:lnTo>
                  <a:pt x="1610" y="904"/>
                </a:lnTo>
                <a:lnTo>
                  <a:pt x="1608" y="877"/>
                </a:lnTo>
                <a:lnTo>
                  <a:pt x="1608" y="785"/>
                </a:lnTo>
                <a:lnTo>
                  <a:pt x="1608" y="783"/>
                </a:lnTo>
                <a:lnTo>
                  <a:pt x="1607" y="780"/>
                </a:lnTo>
                <a:lnTo>
                  <a:pt x="1605" y="774"/>
                </a:lnTo>
                <a:lnTo>
                  <a:pt x="1601" y="766"/>
                </a:lnTo>
                <a:lnTo>
                  <a:pt x="1594" y="755"/>
                </a:lnTo>
                <a:lnTo>
                  <a:pt x="1585" y="742"/>
                </a:lnTo>
                <a:lnTo>
                  <a:pt x="1573" y="725"/>
                </a:lnTo>
                <a:lnTo>
                  <a:pt x="1557" y="705"/>
                </a:lnTo>
                <a:lnTo>
                  <a:pt x="1542" y="686"/>
                </a:lnTo>
                <a:lnTo>
                  <a:pt x="1530" y="667"/>
                </a:lnTo>
                <a:lnTo>
                  <a:pt x="1517" y="648"/>
                </a:lnTo>
                <a:lnTo>
                  <a:pt x="1507" y="630"/>
                </a:lnTo>
                <a:lnTo>
                  <a:pt x="1498" y="614"/>
                </a:lnTo>
                <a:lnTo>
                  <a:pt x="1491" y="600"/>
                </a:lnTo>
                <a:lnTo>
                  <a:pt x="1486" y="591"/>
                </a:lnTo>
                <a:lnTo>
                  <a:pt x="1484" y="588"/>
                </a:lnTo>
                <a:lnTo>
                  <a:pt x="1466" y="547"/>
                </a:lnTo>
                <a:lnTo>
                  <a:pt x="1451" y="503"/>
                </a:lnTo>
                <a:lnTo>
                  <a:pt x="1442" y="459"/>
                </a:lnTo>
                <a:lnTo>
                  <a:pt x="1438" y="413"/>
                </a:lnTo>
                <a:lnTo>
                  <a:pt x="1375" y="437"/>
                </a:lnTo>
                <a:lnTo>
                  <a:pt x="1315" y="464"/>
                </a:lnTo>
                <a:lnTo>
                  <a:pt x="1256" y="495"/>
                </a:lnTo>
                <a:lnTo>
                  <a:pt x="1199" y="530"/>
                </a:lnTo>
                <a:lnTo>
                  <a:pt x="1273" y="570"/>
                </a:lnTo>
                <a:lnTo>
                  <a:pt x="981" y="655"/>
                </a:lnTo>
                <a:lnTo>
                  <a:pt x="1124" y="384"/>
                </a:lnTo>
                <a:lnTo>
                  <a:pt x="1148" y="468"/>
                </a:lnTo>
                <a:lnTo>
                  <a:pt x="1218" y="424"/>
                </a:lnTo>
                <a:lnTo>
                  <a:pt x="1291" y="387"/>
                </a:lnTo>
                <a:lnTo>
                  <a:pt x="1366" y="353"/>
                </a:lnTo>
                <a:lnTo>
                  <a:pt x="1443" y="325"/>
                </a:lnTo>
                <a:lnTo>
                  <a:pt x="1456" y="277"/>
                </a:lnTo>
                <a:lnTo>
                  <a:pt x="1473" y="231"/>
                </a:lnTo>
                <a:lnTo>
                  <a:pt x="1497" y="188"/>
                </a:lnTo>
                <a:lnTo>
                  <a:pt x="1524" y="148"/>
                </a:lnTo>
                <a:lnTo>
                  <a:pt x="1557" y="112"/>
                </a:lnTo>
                <a:lnTo>
                  <a:pt x="1593" y="80"/>
                </a:lnTo>
                <a:lnTo>
                  <a:pt x="1633" y="54"/>
                </a:lnTo>
                <a:lnTo>
                  <a:pt x="1677" y="31"/>
                </a:lnTo>
                <a:lnTo>
                  <a:pt x="1723" y="15"/>
                </a:lnTo>
                <a:lnTo>
                  <a:pt x="1772" y="5"/>
                </a:lnTo>
                <a:lnTo>
                  <a:pt x="1823" y="0"/>
                </a:lnTo>
                <a:lnTo>
                  <a:pt x="182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Text Placeholder 2"/>
          <p:cNvSpPr>
            <a:spLocks noGrp="1"/>
          </p:cNvSpPr>
          <p:nvPr>
            <p:ph type="body" sz="quarter" idx="13"/>
          </p:nvPr>
        </p:nvSpPr>
        <p:spPr>
          <a:xfrm>
            <a:off x="2751438" y="2456788"/>
            <a:ext cx="5554362" cy="2198267"/>
          </a:xfrm>
        </p:spPr>
        <p:txBody>
          <a:bodyPr lIns="0" tIns="0" rIns="0" bIns="0"/>
          <a:lstStyle>
            <a:lvl1pPr marL="0" indent="0" algn="l">
              <a:lnSpc>
                <a:spcPct val="100000"/>
              </a:lnSpc>
              <a:buFontTx/>
              <a:buNone/>
              <a:defRPr>
                <a:solidFill>
                  <a:schemeClr val="tx1"/>
                </a:solidFill>
              </a:defRPr>
            </a:lvl1pPr>
          </a:lstStyle>
          <a:p>
            <a:pPr lvl="0" indent="0" algn="l"/>
            <a:r>
              <a:rPr lang="en-US"/>
              <a:t>Click to edit Master text styles</a:t>
            </a:r>
          </a:p>
        </p:txBody>
      </p:sp>
    </p:spTree>
    <p:extLst>
      <p:ext uri="{BB962C8B-B14F-4D97-AF65-F5344CB8AC3E}">
        <p14:creationId xmlns:p14="http://schemas.microsoft.com/office/powerpoint/2010/main" val="10346903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Organizer Layout">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F8525D4-5360-43E0-9BAF-BEC4CF8AE538}" type="slidenum">
              <a:rPr lang="pt-PT" smtClean="0"/>
              <a:t>‹#›</a:t>
            </a:fld>
            <a:endParaRPr lang="pt-PT"/>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5" name="Group 4"/>
          <p:cNvGrpSpPr/>
          <p:nvPr/>
        </p:nvGrpSpPr>
        <p:grpSpPr>
          <a:xfrm>
            <a:off x="8427835" y="4765184"/>
            <a:ext cx="526892" cy="220528"/>
            <a:chOff x="6145213" y="4384676"/>
            <a:chExt cx="1582738" cy="649287"/>
          </a:xfrm>
          <a:solidFill>
            <a:schemeClr val="bg1"/>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itle 1"/>
          <p:cNvSpPr txBox="1">
            <a:spLocks/>
          </p:cNvSpPr>
          <p:nvPr/>
        </p:nvSpPr>
        <p:spPr>
          <a:xfrm>
            <a:off x="0" y="237682"/>
            <a:ext cx="9144000" cy="584775"/>
          </a:xfrm>
          <a:prstGeom prst="rect">
            <a:avLst/>
          </a:prstGeom>
        </p:spPr>
        <p:txBody>
          <a:bodyPr vert="horz" wrap="square" lIns="0" tIns="0" rIns="0" bIns="0" rtlCol="0" anchor="b" anchorCtr="0">
            <a:spAutoFit/>
          </a:bodyPr>
          <a:lstStyle>
            <a:lvl1pPr algn="ctr" defTabSz="182880" rtl="0" eaLnBrk="1" latinLnBrk="0" hangingPunct="1">
              <a:lnSpc>
                <a:spcPct val="100000"/>
              </a:lnSpc>
              <a:spcBef>
                <a:spcPct val="0"/>
              </a:spcBef>
              <a:buNone/>
              <a:defRPr lang="en-US" sz="3200" b="0" i="0" u="none" kern="1200" cap="none" baseline="0">
                <a:solidFill>
                  <a:schemeClr val="bg1"/>
                </a:solidFill>
                <a:latin typeface="+mj-lt"/>
                <a:ea typeface="+mj-ea"/>
                <a:cs typeface="+mj-cs"/>
              </a:defRPr>
            </a:lvl1pPr>
          </a:lstStyle>
          <a:p>
            <a:r>
              <a:rPr lang="en-US"/>
              <a:t>Click to add Chapter #: Title of Chapter</a:t>
            </a:r>
          </a:p>
        </p:txBody>
      </p:sp>
      <p:graphicFrame>
        <p:nvGraphicFramePr>
          <p:cNvPr id="14" name="Table 13"/>
          <p:cNvGraphicFramePr>
            <a:graphicFrameLocks noGrp="1"/>
          </p:cNvGraphicFramePr>
          <p:nvPr>
            <p:extLst>
              <p:ext uri="{D42A27DB-BD31-4B8C-83A1-F6EECF244321}">
                <p14:modId xmlns:p14="http://schemas.microsoft.com/office/powerpoint/2010/main" val="1507332359"/>
              </p:ext>
            </p:extLst>
          </p:nvPr>
        </p:nvGraphicFramePr>
        <p:xfrm>
          <a:off x="1524000" y="1001235"/>
          <a:ext cx="6096000" cy="3486944"/>
        </p:xfrm>
        <a:graphic>
          <a:graphicData uri="http://schemas.openxmlformats.org/drawingml/2006/table">
            <a:tbl>
              <a:tblPr firstRow="1" bandRow="1">
                <a:tableStyleId>{D7AC3CCA-C797-4891-BE02-D94E43425B78}</a:tableStyleId>
              </a:tblPr>
              <a:tblGrid>
                <a:gridCol w="6096000">
                  <a:extLst>
                    <a:ext uri="{9D8B030D-6E8A-4147-A177-3AD203B41FA5}">
                      <a16:colId xmlns:a16="http://schemas.microsoft.com/office/drawing/2014/main" val="20000"/>
                    </a:ext>
                  </a:extLst>
                </a:gridCol>
              </a:tblGrid>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0"/>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1"/>
                  </a:ext>
                </a:extLst>
              </a:tr>
              <a:tr h="435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2"/>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3"/>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4"/>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5"/>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03A5F"/>
                    </a:solidFill>
                  </a:tcPr>
                </a:tc>
                <a:extLst>
                  <a:ext uri="{0D108BD9-81ED-4DB2-BD59-A6C34878D82A}">
                    <a16:rowId xmlns:a16="http://schemas.microsoft.com/office/drawing/2014/main" val="10006"/>
                  </a:ext>
                </a:extLst>
              </a:tr>
              <a:tr h="435868">
                <a:tc>
                  <a:txBody>
                    <a:bodyPr/>
                    <a:lstStyle/>
                    <a:p>
                      <a:endParaRPr lang="en-US">
                        <a:solidFill>
                          <a:schemeClr val="bg1"/>
                        </a:solidFill>
                      </a:endParaRPr>
                    </a:p>
                  </a:txBody>
                  <a:tcPr>
                    <a:lnL w="19050" cap="flat" cmpd="sng" algn="ctr">
                      <a:solidFill>
                        <a:srgbClr val="7192A6"/>
                      </a:solidFill>
                      <a:prstDash val="solid"/>
                      <a:round/>
                      <a:headEnd type="none" w="med" len="med"/>
                      <a:tailEnd type="none" w="med" len="med"/>
                    </a:lnL>
                    <a:lnR w="19050" cap="flat" cmpd="sng" algn="ctr">
                      <a:solidFill>
                        <a:srgbClr val="7192A6"/>
                      </a:solidFill>
                      <a:prstDash val="solid"/>
                      <a:round/>
                      <a:headEnd type="none" w="med" len="med"/>
                      <a:tailEnd type="none" w="med" len="med"/>
                    </a:lnR>
                    <a:lnT w="19050" cap="flat" cmpd="sng" algn="ctr">
                      <a:solidFill>
                        <a:srgbClr val="7192A6"/>
                      </a:solidFill>
                      <a:prstDash val="solid"/>
                      <a:round/>
                      <a:headEnd type="none" w="med" len="med"/>
                      <a:tailEnd type="none" w="med" len="med"/>
                    </a:lnT>
                    <a:lnB w="19050" cap="flat" cmpd="sng" algn="ctr">
                      <a:solidFill>
                        <a:srgbClr val="7192A6"/>
                      </a:solidFill>
                      <a:prstDash val="solid"/>
                      <a:round/>
                      <a:headEnd type="none" w="med" len="med"/>
                      <a:tailEnd type="none" w="med" len="med"/>
                    </a:lnB>
                    <a:solidFill>
                      <a:srgbClr val="064A7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6973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448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Organiz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37682"/>
            <a:ext cx="9144000" cy="584775"/>
          </a:xfrm>
        </p:spPr>
        <p:txBody>
          <a:bodyPr anchor="b" anchorCtr="0">
            <a:spAutoFit/>
          </a:bodyPr>
          <a:lstStyle>
            <a:lvl1pPr algn="ctr">
              <a:defRPr sz="3200" baseline="0">
                <a:solidFill>
                  <a:schemeClr val="bg1"/>
                </a:solidFill>
                <a:latin typeface="+mj-lt"/>
              </a:defRPr>
            </a:lvl1pPr>
          </a:lstStyle>
          <a:p>
            <a:r>
              <a:rPr lang="en-US"/>
              <a:t>Click to add Lesson #: Title of Lesson</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300" y="1933575"/>
            <a:ext cx="2111297" cy="1101684"/>
          </a:xfrm>
          <a:prstGeom prst="rect">
            <a:avLst/>
          </a:prstGeom>
          <a:scene3d>
            <a:camera prst="orthographicFront">
              <a:rot lat="0" lon="0" rev="5400000"/>
            </a:camera>
            <a:lightRig rig="threePt" dir="t"/>
          </a:scene3d>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94049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8223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3_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1892" y="4746756"/>
            <a:ext cx="558779" cy="253991"/>
          </a:xfrm>
          <a:prstGeom prst="rect">
            <a:avLst/>
          </a:prstGeom>
        </p:spPr>
      </p:pic>
      <p:sp>
        <p:nvSpPr>
          <p:cNvPr id="6" name="Title 1"/>
          <p:cNvSpPr>
            <a:spLocks noGrp="1"/>
          </p:cNvSpPr>
          <p:nvPr>
            <p:ph type="title" hasCustomPrompt="1"/>
          </p:nvPr>
        </p:nvSpPr>
        <p:spPr>
          <a:xfrm>
            <a:off x="626364" y="192024"/>
            <a:ext cx="7891272" cy="457200"/>
          </a:xfrm>
        </p:spPr>
        <p:txBody>
          <a:bodyPr anchor="t" anchorCtr="0">
            <a:noAutofit/>
          </a:bodyPr>
          <a:lstStyle>
            <a:lvl1pPr algn="ctr">
              <a:defRPr baseline="0">
                <a:solidFill>
                  <a:schemeClr val="bg1"/>
                </a:solidFill>
              </a:defRPr>
            </a:lvl1pPr>
          </a:lstStyle>
          <a:p>
            <a:r>
              <a:rPr lang="en-US"/>
              <a:t>Click to Edit Title</a:t>
            </a:r>
          </a:p>
        </p:txBody>
      </p:sp>
      <p:sp>
        <p:nvSpPr>
          <p:cNvPr id="7" name="Text Placeholder 2"/>
          <p:cNvSpPr>
            <a:spLocks noGrp="1"/>
          </p:cNvSpPr>
          <p:nvPr>
            <p:ph type="body" sz="quarter" idx="13" hasCustomPrompt="1"/>
          </p:nvPr>
        </p:nvSpPr>
        <p:spPr>
          <a:xfrm flipH="1">
            <a:off x="626364" y="698736"/>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60000"/>
                    <a:lumOff val="40000"/>
                  </a:schemeClr>
                </a:solidFill>
                <a:latin typeface="+mj-lt"/>
              </a:defRPr>
            </a:lvl1pPr>
          </a:lstStyle>
          <a:p>
            <a:pPr lvl="0"/>
            <a:r>
              <a:rPr lang="en-US"/>
              <a:t>Click to edit subtitle</a:t>
            </a:r>
          </a:p>
        </p:txBody>
      </p:sp>
    </p:spTree>
    <p:extLst>
      <p:ext uri="{BB962C8B-B14F-4D97-AF65-F5344CB8AC3E}">
        <p14:creationId xmlns:p14="http://schemas.microsoft.com/office/powerpoint/2010/main" val="383939934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SAS - Title Only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8A331EB9-48C7-4561-8B26-AED872BA83A1}"/>
              </a:ext>
            </a:extLst>
          </p:cNvPr>
          <p:cNvSpPr>
            <a:spLocks noGrp="1"/>
          </p:cNvSpPr>
          <p:nvPr>
            <p:ph type="sldNum" sz="quarter" idx="14"/>
          </p:nvPr>
        </p:nvSpPr>
        <p:spPr>
          <a:xfrm>
            <a:off x="4114800" y="4690030"/>
            <a:ext cx="914400" cy="230832"/>
          </a:xfrm>
        </p:spPr>
        <p:txBody>
          <a:bodyPr/>
          <a:lstStyle/>
          <a:p>
            <a:fld id="{4976208B-6111-490B-8CEC-FFB249DB2100}" type="slidenum">
              <a:rPr lang="en-US" smtClean="0"/>
              <a:pPr/>
              <a:t>‹#›</a:t>
            </a:fld>
            <a:endParaRPr lang="en-US"/>
          </a:p>
        </p:txBody>
      </p:sp>
      <p:sp>
        <p:nvSpPr>
          <p:cNvPr id="4" name="Footer Placeholder 1">
            <a:extLst>
              <a:ext uri="{FF2B5EF4-FFF2-40B4-BE49-F238E27FC236}">
                <a16:creationId xmlns:a16="http://schemas.microsoft.com/office/drawing/2014/main" id="{714D8F91-BE33-4F60-9E5E-A3230616B288}"/>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274313" eaLnBrk="0" hangingPunct="0">
              <a:defRPr/>
            </a:pPr>
            <a:endParaRPr lang="en-US" sz="500" kern="300" spc="50">
              <a:solidFill>
                <a:srgbClr val="08649C"/>
              </a:solidFill>
              <a:ea typeface="Calibri" charset="0"/>
              <a:cs typeface="Arial" panose="020B0604020202020204" pitchFamily="34" charset="0"/>
            </a:endParaRPr>
          </a:p>
        </p:txBody>
      </p:sp>
    </p:spTree>
    <p:extLst>
      <p:ext uri="{BB962C8B-B14F-4D97-AF65-F5344CB8AC3E}">
        <p14:creationId xmlns:p14="http://schemas.microsoft.com/office/powerpoint/2010/main" val="213969406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SAS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grpSp>
        <p:nvGrpSpPr>
          <p:cNvPr id="6" name="Group 5"/>
          <p:cNvGrpSpPr/>
          <p:nvPr userDrawn="1"/>
        </p:nvGrpSpPr>
        <p:grpSpPr>
          <a:xfrm>
            <a:off x="8427835" y="4765184"/>
            <a:ext cx="526892" cy="220528"/>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5708702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AS - Title Only - Blue">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a:xfrm>
            <a:off x="4114800" y="4754880"/>
            <a:ext cx="914400" cy="230832"/>
          </a:xfrm>
          <a:prstGeom prst="rect">
            <a:avLst/>
          </a:prstGeom>
        </p:spPr>
        <p:txBody>
          <a:bodyPr/>
          <a:lstStyle/>
          <a:p>
            <a:fld id="{4976208B-6111-490B-8CEC-FFB249DB2100}" type="slidenum">
              <a:rPr lang="en-US" smtClean="0"/>
              <a:pPr/>
              <a:t>‹#›</a:t>
            </a:fld>
            <a:endParaRPr lang="en-US"/>
          </a:p>
        </p:txBody>
      </p:sp>
      <p:sp>
        <p:nvSpPr>
          <p:cNvPr id="6"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a:t>Click to Edit Title</a:t>
            </a:r>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402597166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SAS - Title Only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457200"/>
          </a:xfrm>
        </p:spPr>
        <p:txBody>
          <a:bodyPr anchor="ctr" anchorCtr="0">
            <a:noAutofit/>
          </a:bodyPr>
          <a:lstStyle>
            <a:lvl1pPr algn="ctr">
              <a:defRPr sz="2400" baseline="0">
                <a:solidFill>
                  <a:schemeClr val="tx2"/>
                </a:solidFill>
                <a:latin typeface="Avenir Next Cyr W04 Light" panose="020B0403020202020204" pitchFamily="34" charset="0"/>
              </a:defRPr>
            </a:lvl1pPr>
          </a:lstStyle>
          <a:p>
            <a:r>
              <a:rPr lang="en-US"/>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374837535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144" y="1799049"/>
            <a:ext cx="6611112" cy="584775"/>
          </a:xfrm>
        </p:spPr>
        <p:txBody>
          <a:bodyPr anchor="b" anchorCtr="0">
            <a:noAutofit/>
          </a:bodyPr>
          <a:lstStyle>
            <a:lvl1pPr algn="l">
              <a:defRPr sz="3200" cap="none" baseline="0">
                <a:solidFill>
                  <a:schemeClr val="bg1"/>
                </a:solidFill>
              </a:defRPr>
            </a:lvl1pPr>
          </a:lstStyle>
          <a:p>
            <a:r>
              <a:rPr lang="en-US"/>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no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a:t>Click to edit subtitle</a:t>
            </a:r>
          </a:p>
        </p:txBody>
      </p:sp>
      <p:sp>
        <p:nvSpPr>
          <p:cNvPr id="10" name="TextBox 3"/>
          <p:cNvSpPr txBox="1">
            <a:spLocks noChangeAspect="1"/>
          </p:cNvSpPr>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pic>
        <p:nvPicPr>
          <p:cNvPr id="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5548" y="4500631"/>
            <a:ext cx="914366" cy="507981"/>
          </a:xfrm>
          <a:prstGeom prst="rect">
            <a:avLst/>
          </a:prstGeom>
        </p:spPr>
      </p:pic>
    </p:spTree>
    <p:extLst>
      <p:ext uri="{BB962C8B-B14F-4D97-AF65-F5344CB8AC3E}">
        <p14:creationId xmlns:p14="http://schemas.microsoft.com/office/powerpoint/2010/main" val="38997310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lnSpc>
                <a:spcPct val="100000"/>
              </a:lnSpc>
              <a:defRPr>
                <a:solidFill>
                  <a:schemeClr val="tx2"/>
                </a:solidFill>
              </a:defRPr>
            </a:lvl1pPr>
          </a:lstStyle>
          <a:p>
            <a:r>
              <a:rPr lang="en-US"/>
              <a:t>Click to Edit Title</a:t>
            </a:r>
          </a:p>
        </p:txBody>
      </p:sp>
      <p:sp>
        <p:nvSpPr>
          <p:cNvPr id="11" name="Slide Number Placeholder 4"/>
          <p:cNvSpPr>
            <a:spLocks noGrp="1"/>
          </p:cNvSpPr>
          <p:nvPr>
            <p:ph type="sldNum" sz="quarter" idx="14"/>
          </p:nvPr>
        </p:nvSpPr>
        <p:spPr/>
        <p:txBody>
          <a:bodyPr/>
          <a:lstStyle/>
          <a:p>
            <a:fld id="{EEFBCF64-6C9D-41C3-948A-3BE49AADA32D}" type="slidenum">
              <a:rPr lang="en-US" smtClean="0"/>
              <a:t>‹#›</a:t>
            </a:fld>
            <a:endParaRPr lang="en-US"/>
          </a:p>
        </p:txBody>
      </p:sp>
      <p:sp>
        <p:nvSpPr>
          <p:cNvPr id="5" name="Text Placeholder 2"/>
          <p:cNvSpPr>
            <a:spLocks noGrp="1"/>
          </p:cNvSpPr>
          <p:nvPr>
            <p:ph idx="1"/>
          </p:nvPr>
        </p:nvSpPr>
        <p:spPr>
          <a:xfrm>
            <a:off x="626364" y="805297"/>
            <a:ext cx="7891272" cy="3639312"/>
          </a:xfrm>
          <a:prstGeom prst="rect">
            <a:avLst/>
          </a:prstGeom>
        </p:spPr>
        <p:txBody>
          <a:bodyPr vert="horz" lIns="0" tIns="0" rIns="0" bIns="0" rtlCol="0" anchor="t" anchorCtr="0">
            <a:noAutofit/>
          </a:bodyPr>
          <a:lstStyle>
            <a:lvl2pPr>
              <a:defRPr>
                <a:solidFill>
                  <a:schemeClr val="tx1"/>
                </a:solidFill>
              </a:defRPr>
            </a:lvl2pPr>
            <a:lvl3pPr>
              <a:defRPr>
                <a:solidFill>
                  <a:schemeClr val="tx1"/>
                </a:solidFill>
              </a:defRPr>
            </a:lvl3pPr>
            <a:lvl4pPr>
              <a:defRPr>
                <a:solidFill>
                  <a:schemeClr val="tx1"/>
                </a:solidFill>
              </a:defRPr>
            </a:lvl4p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37371517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t"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t"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a:t>Click to edit subtitle</a:t>
            </a:r>
          </a:p>
        </p:txBody>
      </p:sp>
      <p:sp>
        <p:nvSpPr>
          <p:cNvPr id="11" name="Slide Number Placeholder 4"/>
          <p:cNvSpPr>
            <a:spLocks noGrp="1"/>
          </p:cNvSpPr>
          <p:nvPr>
            <p:ph type="sldNum" sz="quarter" idx="14"/>
          </p:nvPr>
        </p:nvSpPr>
        <p:spPr/>
        <p:txBody>
          <a:bodyPr/>
          <a:lstStyle/>
          <a:p>
            <a:fld id="{EEFBCF64-6C9D-41C3-948A-3BE49AADA32D}" type="slidenum">
              <a:rPr lang="en-US" smtClean="0"/>
              <a:t>‹#›</a:t>
            </a:fld>
            <a:endParaRPr lang="en-US"/>
          </a:p>
        </p:txBody>
      </p:sp>
      <p:sp>
        <p:nvSpPr>
          <p:cNvPr id="7" name="Text Placeholder 2"/>
          <p:cNvSpPr>
            <a:spLocks noGrp="1"/>
          </p:cNvSpPr>
          <p:nvPr>
            <p:ph idx="1"/>
          </p:nvPr>
        </p:nvSpPr>
        <p:spPr>
          <a:xfrm>
            <a:off x="626364" y="1114222"/>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edit Master text styles</a:t>
            </a:r>
          </a:p>
          <a:p>
            <a:pPr marL="0" marR="0" lvl="1"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Second level</a:t>
            </a:r>
          </a:p>
          <a:p>
            <a:pPr marL="0" marR="0" lvl="2"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Third level</a:t>
            </a:r>
          </a:p>
          <a:p>
            <a:pPr marL="0" marR="0" lvl="3"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Fourth level</a:t>
            </a:r>
          </a:p>
          <a:p>
            <a:pPr marL="0" marR="0" lvl="4"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Fifth level</a:t>
            </a:r>
            <a:endParaRPr lang="en-US"/>
          </a:p>
        </p:txBody>
      </p:sp>
    </p:spTree>
    <p:extLst>
      <p:ext uri="{BB962C8B-B14F-4D97-AF65-F5344CB8AC3E}">
        <p14:creationId xmlns:p14="http://schemas.microsoft.com/office/powerpoint/2010/main" val="3577924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theme" Target="../theme/theme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theme" Target="../theme/theme7.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image" Target="../media/image1.png"/><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ags" Target="../tags/tag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theme" Target="../theme/theme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image" Target="../media/image1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theme" Target="../theme/theme9.xml"/><Relationship Id="rId3" Type="http://schemas.openxmlformats.org/officeDocument/2006/relationships/slideLayout" Target="../slideLayouts/slideLayout157.xml"/><Relationship Id="rId21" Type="http://schemas.openxmlformats.org/officeDocument/2006/relationships/image" Target="../media/image21.svg"/><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image" Target="../media/image20.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tags" Target="../tags/tag46.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17" name="TextBox 4">
            <a:extLst>
              <a:ext uri="{FF2B5EF4-FFF2-40B4-BE49-F238E27FC236}">
                <a16:creationId xmlns:a16="http://schemas.microsoft.com/office/drawing/2014/main" id="{1E37FEA7-CA51-4399-92F6-AB705B7FF650}"/>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4"/>
    </p:custDataLst>
    <p:extLst>
      <p:ext uri="{BB962C8B-B14F-4D97-AF65-F5344CB8AC3E}">
        <p14:creationId xmlns:p14="http://schemas.microsoft.com/office/powerpoint/2010/main" val="30423165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32010F-8301-433C-B0B4-B249A9403DAC}"/>
              </a:ext>
            </a:extLst>
          </p:cNvPr>
          <p:cNvSpPr/>
          <p:nvPr/>
        </p:nvSpPr>
        <p:spPr>
          <a:xfrm>
            <a:off x="0" y="4650624"/>
            <a:ext cx="9144000"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17" name="TextBox 4">
            <a:extLst>
              <a:ext uri="{FF2B5EF4-FFF2-40B4-BE49-F238E27FC236}">
                <a16:creationId xmlns:a16="http://schemas.microsoft.com/office/drawing/2014/main" id="{1E37FEA7-CA51-4399-92F6-AB705B7FF650}"/>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grpSp>
        <p:nvGrpSpPr>
          <p:cNvPr id="205" name="Group 204">
            <a:extLst>
              <a:ext uri="{FF2B5EF4-FFF2-40B4-BE49-F238E27FC236}">
                <a16:creationId xmlns:a16="http://schemas.microsoft.com/office/drawing/2014/main" id="{CEEE07FD-FB9A-5146-86A7-7AE8BC7B637F}"/>
              </a:ext>
            </a:extLst>
          </p:cNvPr>
          <p:cNvGrpSpPr/>
          <p:nvPr/>
        </p:nvGrpSpPr>
        <p:grpSpPr>
          <a:xfrm>
            <a:off x="6717170" y="66989"/>
            <a:ext cx="2316790" cy="1108928"/>
            <a:chOff x="6717170" y="66989"/>
            <a:chExt cx="2316790" cy="1108928"/>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6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24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3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grpSp>
      <p:grpSp>
        <p:nvGrpSpPr>
          <p:cNvPr id="204" name="Group 203">
            <a:extLst>
              <a:ext uri="{FF2B5EF4-FFF2-40B4-BE49-F238E27FC236}">
                <a16:creationId xmlns:a16="http://schemas.microsoft.com/office/drawing/2014/main" id="{98C6D2D3-238B-EB4D-B8B4-6CA49DB6AA18}"/>
              </a:ext>
            </a:extLst>
          </p:cNvPr>
          <p:cNvGrpSpPr/>
          <p:nvPr/>
        </p:nvGrpSpPr>
        <p:grpSpPr>
          <a:xfrm>
            <a:off x="100130" y="3903136"/>
            <a:ext cx="1843588" cy="1108928"/>
            <a:chOff x="92670" y="3892522"/>
            <a:chExt cx="1843588" cy="1108928"/>
          </a:xfrm>
        </p:grpSpPr>
        <p:sp>
          <p:nvSpPr>
            <p:cNvPr id="178" name="Freeform 177">
              <a:extLst>
                <a:ext uri="{FF2B5EF4-FFF2-40B4-BE49-F238E27FC236}">
                  <a16:creationId xmlns:a16="http://schemas.microsoft.com/office/drawing/2014/main" id="{285D0C28-DCE9-1946-93BF-94EBD76B7959}"/>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
        <p:nvSpPr>
          <p:cNvPr id="50" name="TextBox 3">
            <a:extLst>
              <a:ext uri="{FF2B5EF4-FFF2-40B4-BE49-F238E27FC236}">
                <a16:creationId xmlns:a16="http://schemas.microsoft.com/office/drawing/2014/main" id="{C88B77EA-AF9E-4DC9-A94D-E41E58552877}"/>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a:solidFill>
                  <a:schemeClr val="bg1"/>
                </a:solidFill>
                <a:latin typeface="+mn-lt"/>
                <a:cs typeface="Arial" pitchFamily="34" charset="0"/>
              </a:rPr>
              <a:t>CONFIDENTIAL  •  DO NOT DISCLOSE</a:t>
            </a:r>
          </a:p>
        </p:txBody>
      </p:sp>
    </p:spTree>
    <p:custDataLst>
      <p:tags r:id="rId14"/>
    </p:custDataLst>
    <p:extLst>
      <p:ext uri="{BB962C8B-B14F-4D97-AF65-F5344CB8AC3E}">
        <p14:creationId xmlns:p14="http://schemas.microsoft.com/office/powerpoint/2010/main" val="19201757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94" r:id="rId8"/>
    <p:sldLayoutId id="2147483790" r:id="rId9"/>
    <p:sldLayoutId id="2147483791" r:id="rId10"/>
    <p:sldLayoutId id="2147483792" r:id="rId11"/>
    <p:sldLayoutId id="214748379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latin typeface="+mn-lt"/>
              </a:defRPr>
            </a:lvl1pPr>
          </a:lstStyle>
          <a:p>
            <a:pPr>
              <a:defRPr/>
            </a:pPr>
            <a:fld id="{76B7C238-E4FF-4BBF-9D0F-7FB5DC74204E}" type="slidenum">
              <a:rPr lang="en-US" altLang="en-US" smtClean="0"/>
              <a:pPr>
                <a:defRPr/>
              </a:pPr>
              <a:t>‹#›</a:t>
            </a:fld>
            <a:endParaRPr lang="en-US" altLang="en-US"/>
          </a:p>
        </p:txBody>
      </p:sp>
      <p:sp>
        <p:nvSpPr>
          <p:cNvPr id="5" name="Title Placeholder 1"/>
          <p:cNvSpPr>
            <a:spLocks noGrp="1"/>
          </p:cNvSpPr>
          <p:nvPr>
            <p:ph type="title"/>
          </p:nvPr>
        </p:nvSpPr>
        <p:spPr>
          <a:xfrm>
            <a:off x="626364" y="192024"/>
            <a:ext cx="7891272" cy="457200"/>
          </a:xfrm>
          <a:prstGeom prst="rect">
            <a:avLst/>
          </a:prstGeom>
        </p:spPr>
        <p:txBody>
          <a:bodyPr vert="horz" wrap="square" lIns="0" tIns="0" rIns="0" bIns="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26364" y="805297"/>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mn-lt"/>
                <a:ea typeface="+mn-ea"/>
                <a:cs typeface="+mn-cs"/>
              </a:rPr>
              <a:t>Third bullet</a:t>
            </a:r>
          </a:p>
          <a:p>
            <a:pPr lvl="2"/>
            <a:endParaRPr lang="en-US"/>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9" name="Group 8"/>
          <p:cNvGrpSpPr/>
          <p:nvPr/>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Number"/>
          <p:cNvSpPr txBox="1"/>
          <p:nvPr/>
        </p:nvSpPr>
        <p:spPr>
          <a:xfrm flipH="1">
            <a:off x="4177284" y="4749787"/>
            <a:ext cx="780288" cy="230832"/>
          </a:xfrm>
          <a:prstGeom prst="rect">
            <a:avLst/>
          </a:prstGeom>
          <a:noFill/>
        </p:spPr>
        <p:txBody>
          <a:bodyPr wrap="square" rtlCol="0" anchor="b" anchorCtr="0">
            <a:spAutoFit/>
          </a:bodyPr>
          <a:lstStyle/>
          <a:p>
            <a:pPr algn="ctr"/>
            <a:fld id="{8E6CD2D8-590E-4113-A3C8-855D1601C924}" type="slidenum">
              <a:rPr lang="en-US" altLang="en-US" sz="900" b="1" smtClean="0">
                <a:solidFill>
                  <a:schemeClr val="bg1">
                    <a:lumMod val="65000"/>
                  </a:schemeClr>
                </a:solidFill>
              </a:rPr>
              <a:pPr algn="ctr"/>
              <a:t>‹#›</a:t>
            </a:fld>
            <a:endParaRPr lang="en-US" sz="900">
              <a:solidFill>
                <a:schemeClr val="bg1">
                  <a:lumMod val="65000"/>
                </a:schemeClr>
              </a:solidFill>
            </a:endParaRPr>
          </a:p>
        </p:txBody>
      </p:sp>
    </p:spTree>
    <p:extLst>
      <p:ext uri="{BB962C8B-B14F-4D97-AF65-F5344CB8AC3E}">
        <p14:creationId xmlns:p14="http://schemas.microsoft.com/office/powerpoint/2010/main" val="28429557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3" r:id="rId23"/>
    <p:sldLayoutId id="2147483824" r:id="rId24"/>
  </p:sldLayoutIdLst>
  <p:hf hdr="0" ftr="0" dt="0"/>
  <p:txStyles>
    <p:titleStyle>
      <a:lvl1pPr algn="ctr" defTabSz="182880" rtl="0" eaLnBrk="1" latinLnBrk="0" hangingPunct="1">
        <a:lnSpc>
          <a:spcPct val="100000"/>
        </a:lnSpc>
        <a:spcBef>
          <a:spcPct val="0"/>
        </a:spcBef>
        <a:buNone/>
        <a:defRPr lang="en-US" sz="2800" b="0" i="0" u="none" kern="1200" cap="none" baseline="0" dirty="0">
          <a:solidFill>
            <a:schemeClr val="tx2"/>
          </a:solidFill>
          <a:latin typeface="+mj-lt"/>
          <a:ea typeface="+mj-ea"/>
          <a:cs typeface="+mj-cs"/>
        </a:defRPr>
      </a:lvl1pPr>
    </p:titleStyle>
    <p:body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84">
          <p15:clr>
            <a:srgbClr val="F26B43"/>
          </p15:clr>
        </p15:guide>
        <p15:guide id="8" orient="horz" pos="660">
          <p15:clr>
            <a:srgbClr val="F26B43"/>
          </p15:clr>
        </p15:guide>
        <p15:guide id="9" orient="horz" pos="3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latin typeface="+mn-lt"/>
              </a:defRPr>
            </a:lvl1pPr>
          </a:lstStyle>
          <a:p>
            <a:fld id="{EEFBCF64-6C9D-41C3-948A-3BE49AADA32D}" type="slidenum">
              <a:rPr lang="en-US" smtClean="0"/>
              <a:t>‹#›</a:t>
            </a:fld>
            <a:endParaRPr lang="en-US"/>
          </a:p>
        </p:txBody>
      </p:sp>
      <p:sp>
        <p:nvSpPr>
          <p:cNvPr id="5" name="Title Placeholder 1"/>
          <p:cNvSpPr>
            <a:spLocks noGrp="1"/>
          </p:cNvSpPr>
          <p:nvPr>
            <p:ph type="title"/>
          </p:nvPr>
        </p:nvSpPr>
        <p:spPr>
          <a:xfrm>
            <a:off x="626364" y="192024"/>
            <a:ext cx="7891272" cy="457200"/>
          </a:xfrm>
          <a:prstGeom prst="rect">
            <a:avLst/>
          </a:prstGeom>
        </p:spPr>
        <p:txBody>
          <a:bodyPr vert="horz" wrap="square" lIns="0" tIns="0" rIns="0" bIns="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26364" y="805297"/>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mn-lt"/>
                <a:ea typeface="+mn-ea"/>
                <a:cs typeface="+mn-cs"/>
              </a:rPr>
              <a:t>Third bullet</a:t>
            </a:r>
          </a:p>
          <a:p>
            <a:pPr lvl="2"/>
            <a:endParaRPr lang="en-US"/>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9" name="Group 8"/>
          <p:cNvGrpSpPr/>
          <p:nvPr/>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Number"/>
          <p:cNvSpPr txBox="1"/>
          <p:nvPr/>
        </p:nvSpPr>
        <p:spPr>
          <a:xfrm flipH="1">
            <a:off x="4177284" y="4749787"/>
            <a:ext cx="780288" cy="230832"/>
          </a:xfrm>
          <a:prstGeom prst="rect">
            <a:avLst/>
          </a:prstGeom>
          <a:noFill/>
        </p:spPr>
        <p:txBody>
          <a:bodyPr wrap="square" rtlCol="0" anchor="b" anchorCtr="0">
            <a:spAutoFit/>
          </a:bodyPr>
          <a:lstStyle/>
          <a:p>
            <a:pPr algn="ctr"/>
            <a:fld id="{8E6CD2D8-590E-4113-A3C8-855D1601C924}" type="slidenum">
              <a:rPr lang="en-US" altLang="en-US" sz="900" b="1" smtClean="0">
                <a:solidFill>
                  <a:schemeClr val="bg1">
                    <a:lumMod val="65000"/>
                  </a:schemeClr>
                </a:solidFill>
              </a:rPr>
              <a:pPr algn="ctr"/>
              <a:t>‹#›</a:t>
            </a:fld>
            <a:endParaRPr lang="en-US" sz="900">
              <a:solidFill>
                <a:schemeClr val="bg1">
                  <a:lumMod val="65000"/>
                </a:schemeClr>
              </a:solidFill>
            </a:endParaRPr>
          </a:p>
        </p:txBody>
      </p:sp>
    </p:spTree>
    <p:extLst>
      <p:ext uri="{BB962C8B-B14F-4D97-AF65-F5344CB8AC3E}">
        <p14:creationId xmlns:p14="http://schemas.microsoft.com/office/powerpoint/2010/main" val="69856293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Lst>
  <p:hf hdr="0" ftr="0" dt="0"/>
  <p:txStyles>
    <p:titleStyle>
      <a:lvl1pPr algn="ctr" defTabSz="182880" rtl="0" eaLnBrk="1" latinLnBrk="0" hangingPunct="1">
        <a:lnSpc>
          <a:spcPct val="100000"/>
        </a:lnSpc>
        <a:spcBef>
          <a:spcPct val="0"/>
        </a:spcBef>
        <a:buNone/>
        <a:defRPr lang="en-US" sz="2800" b="0" i="0" u="none" kern="1200" cap="none" baseline="0" dirty="0">
          <a:solidFill>
            <a:schemeClr val="tx2"/>
          </a:solidFill>
          <a:latin typeface="+mj-lt"/>
          <a:ea typeface="+mj-ea"/>
          <a:cs typeface="+mj-cs"/>
        </a:defRPr>
      </a:lvl1pPr>
    </p:titleStyle>
    <p:body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84">
          <p15:clr>
            <a:srgbClr val="F26B43"/>
          </p15:clr>
        </p15:guide>
        <p15:guide id="8" orient="horz" pos="660">
          <p15:clr>
            <a:srgbClr val="F26B43"/>
          </p15:clr>
        </p15:guide>
        <p15:guide id="9" orient="horz" pos="324">
          <p15:clr>
            <a:srgbClr val="F26B43"/>
          </p15:clr>
        </p15:guide>
        <p15:guide id="10"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latin typeface="+mn-lt"/>
              </a:defRPr>
            </a:lvl1pPr>
          </a:lstStyle>
          <a:p>
            <a:fld id="{AF8525D4-5360-43E0-9BAF-BEC4CF8AE538}" type="slidenum">
              <a:rPr lang="pt-PT" smtClean="0"/>
              <a:t>‹#›</a:t>
            </a:fld>
            <a:endParaRPr lang="pt-PT"/>
          </a:p>
        </p:txBody>
      </p:sp>
      <p:sp>
        <p:nvSpPr>
          <p:cNvPr id="5" name="Title Placeholder 1"/>
          <p:cNvSpPr>
            <a:spLocks noGrp="1"/>
          </p:cNvSpPr>
          <p:nvPr>
            <p:ph type="title"/>
          </p:nvPr>
        </p:nvSpPr>
        <p:spPr>
          <a:xfrm>
            <a:off x="626364" y="192024"/>
            <a:ext cx="7891272" cy="457200"/>
          </a:xfrm>
          <a:prstGeom prst="rect">
            <a:avLst/>
          </a:prstGeom>
        </p:spPr>
        <p:txBody>
          <a:bodyPr vert="horz" wrap="square" lIns="0" tIns="0" rIns="0" bIns="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26364" y="805297"/>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mn-lt"/>
                <a:ea typeface="+mn-ea"/>
                <a:cs typeface="+mn-cs"/>
              </a:rPr>
              <a:t>Third bullet</a:t>
            </a:r>
          </a:p>
          <a:p>
            <a:pPr lvl="2"/>
            <a:endParaRPr lang="en-US"/>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9" name="Group 8"/>
          <p:cNvGrpSpPr/>
          <p:nvPr/>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Number"/>
          <p:cNvSpPr txBox="1"/>
          <p:nvPr/>
        </p:nvSpPr>
        <p:spPr>
          <a:xfrm flipH="1">
            <a:off x="4177284" y="4749787"/>
            <a:ext cx="780288" cy="230832"/>
          </a:xfrm>
          <a:prstGeom prst="rect">
            <a:avLst/>
          </a:prstGeom>
          <a:noFill/>
        </p:spPr>
        <p:txBody>
          <a:bodyPr wrap="square" rtlCol="0" anchor="b" anchorCtr="0">
            <a:spAutoFit/>
          </a:bodyPr>
          <a:lstStyle/>
          <a:p>
            <a:pPr algn="ctr"/>
            <a:fld id="{8E6CD2D8-590E-4113-A3C8-855D1601C924}" type="slidenum">
              <a:rPr lang="en-US" altLang="en-US" sz="900" b="1" smtClean="0">
                <a:solidFill>
                  <a:schemeClr val="bg1">
                    <a:lumMod val="65000"/>
                  </a:schemeClr>
                </a:solidFill>
              </a:rPr>
              <a:pPr algn="ctr"/>
              <a:t>‹#›</a:t>
            </a:fld>
            <a:endParaRPr lang="en-US" sz="900">
              <a:solidFill>
                <a:schemeClr val="bg1">
                  <a:lumMod val="65000"/>
                </a:schemeClr>
              </a:solidFill>
            </a:endParaRPr>
          </a:p>
        </p:txBody>
      </p:sp>
    </p:spTree>
    <p:extLst>
      <p:ext uri="{BB962C8B-B14F-4D97-AF65-F5344CB8AC3E}">
        <p14:creationId xmlns:p14="http://schemas.microsoft.com/office/powerpoint/2010/main" val="62493932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5" r:id="rId23"/>
    <p:sldLayoutId id="2147483896" r:id="rId24"/>
    <p:sldLayoutId id="2147483897" r:id="rId25"/>
    <p:sldLayoutId id="2147483898" r:id="rId26"/>
    <p:sldLayoutId id="2147483899" r:id="rId27"/>
  </p:sldLayoutIdLst>
  <p:hf hdr="0" ftr="0" dt="0"/>
  <p:txStyles>
    <p:titleStyle>
      <a:lvl1pPr algn="ctr" defTabSz="182880" rtl="0" eaLnBrk="1" latinLnBrk="0" hangingPunct="1">
        <a:lnSpc>
          <a:spcPct val="100000"/>
        </a:lnSpc>
        <a:spcBef>
          <a:spcPct val="0"/>
        </a:spcBef>
        <a:buNone/>
        <a:defRPr lang="en-US" sz="2800" b="0" i="0" u="none" kern="1200" cap="none" baseline="0" dirty="0">
          <a:solidFill>
            <a:schemeClr val="tx2"/>
          </a:solidFill>
          <a:latin typeface="+mj-lt"/>
          <a:ea typeface="+mj-ea"/>
          <a:cs typeface="+mj-cs"/>
        </a:defRPr>
      </a:lvl1pPr>
    </p:titleStyle>
    <p:body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84">
          <p15:clr>
            <a:srgbClr val="F26B43"/>
          </p15:clr>
        </p15:guide>
        <p15:guide id="8" orient="horz" pos="660">
          <p15:clr>
            <a:srgbClr val="F26B43"/>
          </p15:clr>
        </p15:guide>
        <p15:guide id="9" orient="horz" pos="3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latin typeface="+mn-lt"/>
              </a:defRPr>
            </a:lvl1pPr>
          </a:lstStyle>
          <a:p>
            <a:fld id="{EEFBCF64-6C9D-41C3-948A-3BE49AADA32D}" type="slidenum">
              <a:rPr lang="en-US" smtClean="0"/>
              <a:t>‹#›</a:t>
            </a:fld>
            <a:endParaRPr lang="en-US"/>
          </a:p>
        </p:txBody>
      </p:sp>
      <p:sp>
        <p:nvSpPr>
          <p:cNvPr id="5" name="Title Placeholder 1"/>
          <p:cNvSpPr>
            <a:spLocks noGrp="1"/>
          </p:cNvSpPr>
          <p:nvPr>
            <p:ph type="title"/>
          </p:nvPr>
        </p:nvSpPr>
        <p:spPr>
          <a:xfrm>
            <a:off x="626364" y="192024"/>
            <a:ext cx="7891272" cy="457200"/>
          </a:xfrm>
          <a:prstGeom prst="rect">
            <a:avLst/>
          </a:prstGeom>
        </p:spPr>
        <p:txBody>
          <a:bodyPr vert="horz" wrap="square" lIns="0" tIns="0" rIns="0" bIns="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26364" y="805297"/>
            <a:ext cx="7891272" cy="3639312"/>
          </a:xfrm>
          <a:prstGeom prst="rect">
            <a:avLst/>
          </a:prstGeom>
        </p:spPr>
        <p:txBody>
          <a:bodyPr vert="horz" lIns="0" tIns="0" rIns="0" bIns="0" rtlCol="0" anchor="t" anchorCtr="0">
            <a:noAutofit/>
          </a:bodyPr>
          <a:lstStyle/>
          <a:p>
            <a:pPr marL="0" marR="0" lvl="0" indent="0" algn="l" defTabSz="365760" rtl="0" eaLnBrk="1" fontAlgn="auto" latinLnBrk="0" hangingPunct="1">
              <a:lnSpc>
                <a:spcPct val="100000"/>
              </a:lnSpc>
              <a:spcBef>
                <a:spcPts val="600"/>
              </a:spcBef>
              <a:spcAft>
                <a:spcPts val="0"/>
              </a:spcAft>
              <a:buClr>
                <a:srgbClr val="0074BE"/>
              </a:buClr>
              <a:buSzPct val="80000"/>
              <a:buFontTx/>
              <a:buNone/>
              <a:tabLst/>
              <a:defRPr/>
            </a:pPr>
            <a:r>
              <a:rPr kumimoji="0" lang="en-US" sz="2000" b="0" i="0" u="none" strike="noStrike" kern="1200" cap="none" spc="0" normalizeH="0" baseline="0" noProof="0">
                <a:ln>
                  <a:noFill/>
                </a:ln>
                <a:solidFill>
                  <a:srgbClr val="04304B"/>
                </a:solidFill>
                <a:effectLst/>
                <a:uLnTx/>
                <a:uFillTx/>
                <a:latin typeface="+mn-lt"/>
                <a:ea typeface="+mn-ea"/>
                <a:cs typeface="+mn-cs"/>
              </a:rPr>
              <a:t>Click to add text or click an icon to add other content types.	</a:t>
            </a:r>
          </a:p>
          <a:p>
            <a:pPr marL="182563" marR="0" lvl="1"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a:pPr>
            <a:r>
              <a:rPr kumimoji="0" lang="en-US" sz="2000" b="0" i="0" u="none" strike="noStrike" kern="1200" cap="none" spc="0" normalizeH="0" baseline="0" noProof="0">
                <a:ln>
                  <a:noFill/>
                </a:ln>
                <a:solidFill>
                  <a:srgbClr val="000000">
                    <a:lumMod val="65000"/>
                    <a:lumOff val="35000"/>
                  </a:srgbClr>
                </a:solidFill>
                <a:effectLst/>
                <a:uLnTx/>
                <a:uFillTx/>
                <a:latin typeface="+mn-lt"/>
                <a:ea typeface="+mn-ea"/>
                <a:cs typeface="+mn-cs"/>
              </a:rPr>
              <a:t>First bullet</a:t>
            </a:r>
          </a:p>
          <a:p>
            <a:pPr marL="396875" marR="0" lvl="2" indent="-182563" algn="l" defTabSz="365760" rtl="0" eaLnBrk="1" fontAlgn="auto" latinLnBrk="0" hangingPunct="1">
              <a:lnSpc>
                <a:spcPct val="100000"/>
              </a:lnSpc>
              <a:spcBef>
                <a:spcPts val="600"/>
              </a:spcBef>
              <a:spcAft>
                <a:spcPts val="0"/>
              </a:spcAft>
              <a:buClr>
                <a:srgbClr val="000000">
                  <a:lumMod val="65000"/>
                  <a:lumOff val="35000"/>
                </a:srgbClr>
              </a:buClr>
              <a:buSzPct val="80000"/>
              <a:buFont typeface="Arial" panose="020B0604020202020204" pitchFamily="34" charset="0"/>
              <a:buChar char="•"/>
              <a:tabLst/>
              <a:defRPr/>
            </a:pPr>
            <a:r>
              <a:rPr kumimoji="0" lang="en-US" sz="1800" b="0" i="0" u="none" strike="noStrike" kern="1200" cap="none" spc="0" normalizeH="0" baseline="0" noProof="0">
                <a:ln>
                  <a:noFill/>
                </a:ln>
                <a:solidFill>
                  <a:srgbClr val="000000">
                    <a:lumMod val="65000"/>
                    <a:lumOff val="35000"/>
                  </a:srgbClr>
                </a:solidFill>
                <a:effectLst/>
                <a:uLnTx/>
                <a:uFillTx/>
                <a:latin typeface="+mn-lt"/>
                <a:ea typeface="+mn-ea"/>
                <a:cs typeface="+mn-cs"/>
              </a:rPr>
              <a:t>Second bullet</a:t>
            </a:r>
          </a:p>
          <a:p>
            <a:pPr marL="628650" marR="0" lvl="3"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a:pPr>
            <a:r>
              <a:rPr kumimoji="0" lang="en-US" sz="1600" b="0" i="0" u="none" strike="noStrike" kern="1200" cap="none" spc="0" normalizeH="0" baseline="0" noProof="0">
                <a:ln>
                  <a:noFill/>
                </a:ln>
                <a:solidFill>
                  <a:srgbClr val="000000">
                    <a:lumMod val="65000"/>
                    <a:lumOff val="35000"/>
                  </a:srgbClr>
                </a:solidFill>
                <a:effectLst/>
                <a:uLnTx/>
                <a:uFillTx/>
                <a:latin typeface="+mn-lt"/>
                <a:ea typeface="+mn-ea"/>
                <a:cs typeface="+mn-cs"/>
              </a:rPr>
              <a:t>Third bullet</a:t>
            </a:r>
          </a:p>
          <a:p>
            <a:pPr lvl="2"/>
            <a:endParaRPr lang="en-US"/>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9" name="Group 8"/>
          <p:cNvGrpSpPr/>
          <p:nvPr/>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Number"/>
          <p:cNvSpPr txBox="1"/>
          <p:nvPr/>
        </p:nvSpPr>
        <p:spPr>
          <a:xfrm flipH="1">
            <a:off x="4177284" y="4749787"/>
            <a:ext cx="780288" cy="230832"/>
          </a:xfrm>
          <a:prstGeom prst="rect">
            <a:avLst/>
          </a:prstGeom>
          <a:noFill/>
        </p:spPr>
        <p:txBody>
          <a:bodyPr wrap="square" rtlCol="0" anchor="b" anchorCtr="0">
            <a:spAutoFit/>
          </a:bodyPr>
          <a:lstStyle/>
          <a:p>
            <a:pPr algn="ctr"/>
            <a:fld id="{8E6CD2D8-590E-4113-A3C8-855D1601C924}" type="slidenum">
              <a:rPr lang="en-US" altLang="en-US" sz="900" b="1" smtClean="0">
                <a:solidFill>
                  <a:schemeClr val="bg1">
                    <a:lumMod val="65000"/>
                  </a:schemeClr>
                </a:solidFill>
              </a:rPr>
              <a:pPr algn="ctr"/>
              <a:t>‹#›</a:t>
            </a:fld>
            <a:endParaRPr lang="en-US" sz="900">
              <a:solidFill>
                <a:schemeClr val="bg1">
                  <a:lumMod val="65000"/>
                </a:schemeClr>
              </a:solidFill>
            </a:endParaRPr>
          </a:p>
        </p:txBody>
      </p:sp>
    </p:spTree>
    <p:extLst>
      <p:ext uri="{BB962C8B-B14F-4D97-AF65-F5344CB8AC3E}">
        <p14:creationId xmlns:p14="http://schemas.microsoft.com/office/powerpoint/2010/main" val="298217822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Lst>
  <p:hf hdr="0" ftr="0" dt="0"/>
  <p:txStyles>
    <p:titleStyle>
      <a:lvl1pPr algn="ctr" defTabSz="182880" rtl="0" eaLnBrk="1" latinLnBrk="0" hangingPunct="1">
        <a:lnSpc>
          <a:spcPct val="100000"/>
        </a:lnSpc>
        <a:spcBef>
          <a:spcPct val="0"/>
        </a:spcBef>
        <a:buNone/>
        <a:defRPr lang="en-US" sz="2800" b="0" i="0" u="none" kern="1200" cap="none" baseline="0" dirty="0">
          <a:solidFill>
            <a:schemeClr val="tx2"/>
          </a:solidFill>
          <a:latin typeface="+mj-lt"/>
          <a:ea typeface="+mj-ea"/>
          <a:cs typeface="+mj-cs"/>
        </a:defRPr>
      </a:lvl1pPr>
    </p:titleStyle>
    <p:bodyStyle>
      <a:lvl1pPr marL="0" marR="0" indent="0" algn="l" defTabSz="365760" rtl="0" eaLnBrk="1" fontAlgn="auto" latinLnBrk="0" hangingPunct="1">
        <a:lnSpc>
          <a:spcPct val="100000"/>
        </a:lnSpc>
        <a:spcBef>
          <a:spcPts val="600"/>
        </a:spcBef>
        <a:spcAft>
          <a:spcPts val="0"/>
        </a:spcAft>
        <a:buClr>
          <a:srgbClr val="0074BE"/>
        </a:buClr>
        <a:buSzPct val="80000"/>
        <a:buFontTx/>
        <a:buNone/>
        <a:tabLst/>
        <a:defRPr sz="2000" b="0" kern="1200" cap="none" baseline="0">
          <a:solidFill>
            <a:schemeClr val="tx1"/>
          </a:solidFill>
          <a:latin typeface="+mn-lt"/>
          <a:ea typeface="+mn-ea"/>
          <a:cs typeface="+mn-cs"/>
        </a:defRPr>
      </a:lvl1pPr>
      <a:lvl2pPr marL="182563" marR="0" indent="-182563" algn="l" defTabSz="365760" rtl="0" eaLnBrk="1" fontAlgn="auto" latinLnBrk="0" hangingPunct="1">
        <a:lnSpc>
          <a:spcPct val="100000"/>
        </a:lnSpc>
        <a:spcBef>
          <a:spcPts val="600"/>
        </a:spcBef>
        <a:spcAft>
          <a:spcPts val="0"/>
        </a:spcAft>
        <a:buClr>
          <a:srgbClr val="0074BE"/>
        </a:buClr>
        <a:buSzPct val="80000"/>
        <a:buFont typeface="Arial" pitchFamily="34" charset="0"/>
        <a:buChar char="•"/>
        <a:tabLst/>
        <a:defRPr sz="2000" b="0" i="0" u="none" kern="1200" baseline="0">
          <a:solidFill>
            <a:schemeClr val="tx1"/>
          </a:solidFill>
          <a:latin typeface="+mn-lt"/>
          <a:ea typeface="+mn-ea"/>
          <a:cs typeface="+mn-cs"/>
        </a:defRPr>
      </a:lvl2pPr>
      <a:lvl3pPr marL="396875" marR="0" indent="-182563" algn="l" defTabSz="365760" rtl="0" eaLnBrk="1" fontAlgn="auto" latinLnBrk="0" hangingPunct="1">
        <a:lnSpc>
          <a:spcPct val="100000"/>
        </a:lnSpc>
        <a:spcBef>
          <a:spcPts val="600"/>
        </a:spcBef>
        <a:spcAft>
          <a:spcPts val="0"/>
        </a:spcAft>
        <a:buClr>
          <a:schemeClr val="tx2"/>
        </a:buClr>
        <a:buSzPct val="80000"/>
        <a:buFont typeface="Arial" panose="020B0604020202020204" pitchFamily="34" charset="0"/>
        <a:buChar char="•"/>
        <a:tabLst/>
        <a:defRPr sz="1800" kern="1200" baseline="0">
          <a:solidFill>
            <a:schemeClr val="tx1"/>
          </a:solidFill>
          <a:latin typeface="+mn-lt"/>
          <a:ea typeface="+mn-ea"/>
          <a:cs typeface="+mn-cs"/>
        </a:defRPr>
      </a:lvl3pPr>
      <a:lvl4pPr marL="628650" marR="0" indent="-182563" algn="l" defTabSz="365760" rtl="0" eaLnBrk="1" fontAlgn="auto" latinLnBrk="0" hangingPunct="1">
        <a:lnSpc>
          <a:spcPct val="100000"/>
        </a:lnSpc>
        <a:spcBef>
          <a:spcPts val="600"/>
        </a:spcBef>
        <a:spcAft>
          <a:spcPts val="0"/>
        </a:spcAft>
        <a:buClr>
          <a:srgbClr val="000000">
            <a:lumMod val="65000"/>
            <a:lumOff val="35000"/>
          </a:srgbClr>
        </a:buClr>
        <a:buSzPct val="100000"/>
        <a:buFont typeface="Calibri" panose="020F0502020204030204" pitchFamily="34" charset="0"/>
        <a:buChar char="-"/>
        <a:tabLst/>
        <a:defRPr sz="1600" kern="1200" baseline="0">
          <a:solidFill>
            <a:schemeClr val="tx1"/>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84">
          <p15:clr>
            <a:srgbClr val="F26B43"/>
          </p15:clr>
        </p15:guide>
        <p15:guide id="8" orient="horz" pos="660">
          <p15:clr>
            <a:srgbClr val="F26B43"/>
          </p15:clr>
        </p15:guide>
        <p15:guide id="9" orient="horz" pos="324">
          <p15:clr>
            <a:srgbClr val="F26B43"/>
          </p15:clr>
        </p15:guide>
        <p15:guide id="10"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17" name="TextBox 4">
            <a:extLst>
              <a:ext uri="{FF2B5EF4-FFF2-40B4-BE49-F238E27FC236}">
                <a16:creationId xmlns:a16="http://schemas.microsoft.com/office/drawing/2014/main" id="{1E37FEA7-CA51-4399-92F6-AB705B7FF650}"/>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4"/>
    </p:custDataLst>
    <p:extLst>
      <p:ext uri="{BB962C8B-B14F-4D97-AF65-F5344CB8AC3E}">
        <p14:creationId xmlns:p14="http://schemas.microsoft.com/office/powerpoint/2010/main" val="1635954945"/>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FDF4B-A901-7FFA-72F1-98C81CEDDD1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0224F4-2529-1178-04AD-274D9A9B483D}"/>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4E100-FB4D-BEE6-5BD5-772494F87D5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D89AC6B-07DB-0C4F-BAB6-09E44D18292D}" type="datetimeFigureOut">
              <a:rPr lang="en-US" smtClean="0"/>
              <a:t>12/6/2023</a:t>
            </a:fld>
            <a:endParaRPr lang="en-US"/>
          </a:p>
        </p:txBody>
      </p:sp>
      <p:sp>
        <p:nvSpPr>
          <p:cNvPr id="5" name="Footer Placeholder 4">
            <a:extLst>
              <a:ext uri="{FF2B5EF4-FFF2-40B4-BE49-F238E27FC236}">
                <a16:creationId xmlns:a16="http://schemas.microsoft.com/office/drawing/2014/main" id="{8C088AE4-F5E5-C418-B87F-43EB9C88678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1C3767-6CA2-339A-8F11-D5CD61F1FF0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D9C475-D297-DF4D-9812-D86B13F5ED3C}" type="slidenum">
              <a:rPr lang="en-US" smtClean="0"/>
              <a:t>‹#›</a:t>
            </a:fld>
            <a:endParaRPr lang="en-US"/>
          </a:p>
        </p:txBody>
      </p:sp>
    </p:spTree>
    <p:extLst>
      <p:ext uri="{BB962C8B-B14F-4D97-AF65-F5344CB8AC3E}">
        <p14:creationId xmlns:p14="http://schemas.microsoft.com/office/powerpoint/2010/main" val="373887962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9" r:id="rId21"/>
    <p:sldLayoutId id="2147483960" r:id="rId22"/>
    <p:sldLayoutId id="2147483961" r:id="rId23"/>
    <p:sldLayoutId id="2147483963" r:id="rId24"/>
    <p:sldLayoutId id="2147483966" r:id="rId25"/>
  </p:sldLayoutIdLst>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2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
        <p:nvSpPr>
          <p:cNvPr id="3" name="Text Placeholder 2"/>
          <p:cNvSpPr>
            <a:spLocks noGrp="1"/>
          </p:cNvSpPr>
          <p:nvPr>
            <p:ph type="body" idx="1"/>
          </p:nvPr>
        </p:nvSpPr>
        <p:spPr>
          <a:xfrm>
            <a:off x="626216" y="1551169"/>
            <a:ext cx="7886700" cy="3081554"/>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566946"/>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413080" y="4758272"/>
            <a:ext cx="556406" cy="230961"/>
          </a:xfrm>
          <a:prstGeom prst="rect">
            <a:avLst/>
          </a:prstGeom>
        </p:spPr>
      </p:pic>
    </p:spTree>
    <p:custDataLst>
      <p:tags r:id="rId19"/>
    </p:custDataLst>
    <p:extLst>
      <p:ext uri="{BB962C8B-B14F-4D97-AF65-F5344CB8AC3E}">
        <p14:creationId xmlns:p14="http://schemas.microsoft.com/office/powerpoint/2010/main" val="1997424646"/>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35" rtl="0" eaLnBrk="1" latinLnBrk="0" hangingPunct="1">
        <a:lnSpc>
          <a:spcPct val="90000"/>
        </a:lnSpc>
        <a:spcBef>
          <a:spcPct val="0"/>
        </a:spcBef>
        <a:buNone/>
        <a:defRPr sz="2801" b="1" i="0" kern="1200">
          <a:solidFill>
            <a:schemeClr val="accent5"/>
          </a:solidFill>
          <a:latin typeface="Anova Bold" panose="020B0503020203020204" pitchFamily="34" charset="0"/>
          <a:ea typeface="+mj-ea"/>
          <a:cs typeface="+mj-cs"/>
        </a:defRPr>
      </a:lvl1pPr>
    </p:titleStyle>
    <p:bodyStyle>
      <a:lvl1pPr marL="182889" indent="-182889" algn="l" defTabSz="685835" rtl="0" eaLnBrk="1" latinLnBrk="0" hangingPunct="1">
        <a:lnSpc>
          <a:spcPct val="85000"/>
        </a:lnSpc>
        <a:spcBef>
          <a:spcPts val="800"/>
        </a:spcBef>
        <a:buClr>
          <a:schemeClr val="accent5"/>
        </a:buClr>
        <a:buFont typeface="Arial" panose="020B0604020202020204" pitchFamily="34" charset="0"/>
        <a:buChar char="•"/>
        <a:defRPr sz="1800" b="0" i="0" kern="1200">
          <a:solidFill>
            <a:schemeClr val="accent4"/>
          </a:solidFill>
          <a:latin typeface="+mn-lt"/>
          <a:ea typeface="+mn-ea"/>
          <a:cs typeface="+mn-cs"/>
        </a:defRPr>
      </a:lvl1pPr>
      <a:lvl2pPr marL="365778" indent="-182889" algn="l" defTabSz="685835" rtl="0" eaLnBrk="1" latinLnBrk="0" hangingPunct="1">
        <a:lnSpc>
          <a:spcPct val="85000"/>
        </a:lnSpc>
        <a:spcBef>
          <a:spcPts val="800"/>
        </a:spcBef>
        <a:buClr>
          <a:schemeClr val="accent5"/>
        </a:buClr>
        <a:buFont typeface="Calibri Light" panose="020F0302020204030204" pitchFamily="34" charset="0"/>
        <a:buChar char="–"/>
        <a:defRPr sz="1400" b="0" i="0" kern="1200">
          <a:solidFill>
            <a:schemeClr val="accent4"/>
          </a:solidFill>
          <a:latin typeface="+mn-lt"/>
          <a:ea typeface="+mn-ea"/>
          <a:cs typeface="+mn-cs"/>
        </a:defRPr>
      </a:lvl2pPr>
      <a:lvl3pPr marL="548668" indent="-182889" algn="l" defTabSz="685835" rtl="0" eaLnBrk="1" latinLnBrk="0" hangingPunct="1">
        <a:lnSpc>
          <a:spcPct val="85000"/>
        </a:lnSpc>
        <a:spcBef>
          <a:spcPts val="800"/>
        </a:spcBef>
        <a:buClr>
          <a:schemeClr val="accent5"/>
        </a:buClr>
        <a:buFont typeface="Arial" panose="020B0604020202020204" pitchFamily="34" charset="0"/>
        <a:buChar char="•"/>
        <a:defRPr sz="1200" b="0" i="0" kern="1200">
          <a:solidFill>
            <a:schemeClr val="accent4"/>
          </a:solidFill>
          <a:latin typeface="+mn-lt"/>
          <a:ea typeface="+mn-ea"/>
          <a:cs typeface="+mn-cs"/>
        </a:defRPr>
      </a:lvl3pPr>
      <a:lvl4pPr marL="1200210" indent="-171458" algn="l" defTabSz="685835"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127" indent="-171458" algn="l" defTabSz="685835"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6045"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62"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78"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96"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35" rtl="0" eaLnBrk="1" latinLnBrk="0" hangingPunct="1">
        <a:defRPr sz="1350" kern="1200">
          <a:solidFill>
            <a:schemeClr val="tx1"/>
          </a:solidFill>
          <a:latin typeface="+mn-lt"/>
          <a:ea typeface="+mn-ea"/>
          <a:cs typeface="+mn-cs"/>
        </a:defRPr>
      </a:lvl1pPr>
      <a:lvl2pPr marL="342917" algn="l" defTabSz="685835" rtl="0" eaLnBrk="1" latinLnBrk="0" hangingPunct="1">
        <a:defRPr sz="1350" kern="1200">
          <a:solidFill>
            <a:schemeClr val="tx1"/>
          </a:solidFill>
          <a:latin typeface="+mn-lt"/>
          <a:ea typeface="+mn-ea"/>
          <a:cs typeface="+mn-cs"/>
        </a:defRPr>
      </a:lvl2pPr>
      <a:lvl3pPr marL="685835" algn="l" defTabSz="685835" rtl="0" eaLnBrk="1" latinLnBrk="0" hangingPunct="1">
        <a:defRPr sz="1350" kern="1200">
          <a:solidFill>
            <a:schemeClr val="tx1"/>
          </a:solidFill>
          <a:latin typeface="+mn-lt"/>
          <a:ea typeface="+mn-ea"/>
          <a:cs typeface="+mn-cs"/>
        </a:defRPr>
      </a:lvl3pPr>
      <a:lvl4pPr marL="1028752" algn="l" defTabSz="685835" rtl="0" eaLnBrk="1" latinLnBrk="0" hangingPunct="1">
        <a:defRPr sz="1350" kern="1200">
          <a:solidFill>
            <a:schemeClr val="tx1"/>
          </a:solidFill>
          <a:latin typeface="+mn-lt"/>
          <a:ea typeface="+mn-ea"/>
          <a:cs typeface="+mn-cs"/>
        </a:defRPr>
      </a:lvl4pPr>
      <a:lvl5pPr marL="1371668" algn="l" defTabSz="685835" rtl="0" eaLnBrk="1" latinLnBrk="0" hangingPunct="1">
        <a:defRPr sz="1350" kern="1200">
          <a:solidFill>
            <a:schemeClr val="tx1"/>
          </a:solidFill>
          <a:latin typeface="+mn-lt"/>
          <a:ea typeface="+mn-ea"/>
          <a:cs typeface="+mn-cs"/>
        </a:defRPr>
      </a:lvl5pPr>
      <a:lvl6pPr marL="1714586" algn="l" defTabSz="685835" rtl="0" eaLnBrk="1" latinLnBrk="0" hangingPunct="1">
        <a:defRPr sz="1350" kern="1200">
          <a:solidFill>
            <a:schemeClr val="tx1"/>
          </a:solidFill>
          <a:latin typeface="+mn-lt"/>
          <a:ea typeface="+mn-ea"/>
          <a:cs typeface="+mn-cs"/>
        </a:defRPr>
      </a:lvl6pPr>
      <a:lvl7pPr marL="2057503" algn="l" defTabSz="685835" rtl="0" eaLnBrk="1" latinLnBrk="0" hangingPunct="1">
        <a:defRPr sz="1350" kern="1200">
          <a:solidFill>
            <a:schemeClr val="tx1"/>
          </a:solidFill>
          <a:latin typeface="+mn-lt"/>
          <a:ea typeface="+mn-ea"/>
          <a:cs typeface="+mn-cs"/>
        </a:defRPr>
      </a:lvl7pPr>
      <a:lvl8pPr marL="2400420" algn="l" defTabSz="685835" rtl="0" eaLnBrk="1" latinLnBrk="0" hangingPunct="1">
        <a:defRPr sz="1350" kern="1200">
          <a:solidFill>
            <a:schemeClr val="tx1"/>
          </a:solidFill>
          <a:latin typeface="+mn-lt"/>
          <a:ea typeface="+mn-ea"/>
          <a:cs typeface="+mn-cs"/>
        </a:defRPr>
      </a:lvl8pPr>
      <a:lvl9pPr marL="2743337" algn="l" defTabSz="6858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9.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6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7.xml"/><Relationship Id="rId1" Type="http://schemas.openxmlformats.org/officeDocument/2006/relationships/tags" Target="../tags/tag64.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png"/><Relationship Id="rId2" Type="http://schemas.openxmlformats.org/officeDocument/2006/relationships/slideLayout" Target="../slideLayouts/slideLayout164.xml"/><Relationship Id="rId1" Type="http://schemas.openxmlformats.org/officeDocument/2006/relationships/tags" Target="../tags/tag6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4.xml"/><Relationship Id="rId1" Type="http://schemas.openxmlformats.org/officeDocument/2006/relationships/tags" Target="../tags/tag6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4.xml"/><Relationship Id="rId1" Type="http://schemas.openxmlformats.org/officeDocument/2006/relationships/tags" Target="../tags/tag6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4.xml"/><Relationship Id="rId1" Type="http://schemas.openxmlformats.org/officeDocument/2006/relationships/tags" Target="../tags/tag68.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71.xml"/><Relationship Id="rId7" Type="http://schemas.openxmlformats.org/officeDocument/2006/relationships/slideLayout" Target="../slideLayouts/slideLayout164.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0" Type="http://schemas.openxmlformats.org/officeDocument/2006/relationships/hyperlink" Target="https://www.colorblindguide.com/post/colorblind-people-population-live-counter" TargetMode="External"/><Relationship Id="rId4" Type="http://schemas.openxmlformats.org/officeDocument/2006/relationships/tags" Target="../tags/tag72.xml"/><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4.xml"/><Relationship Id="rId1" Type="http://schemas.openxmlformats.org/officeDocument/2006/relationships/tags" Target="../tags/tag75.xml"/><Relationship Id="rId5" Type="http://schemas.openxmlformats.org/officeDocument/2006/relationships/image" Target="../media/image43.pn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8.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D2AE83-9136-4D64-9351-B16FD5D21BC7}"/>
              </a:ext>
            </a:extLst>
          </p:cNvPr>
          <p:cNvSpPr>
            <a:spLocks noGrp="1"/>
          </p:cNvSpPr>
          <p:nvPr>
            <p:ph type="title"/>
          </p:nvPr>
        </p:nvSpPr>
        <p:spPr/>
        <p:txBody>
          <a:bodyPr/>
          <a:lstStyle/>
          <a:p>
            <a:r>
              <a:rPr lang="en-US"/>
              <a:t>SAS Studio</a:t>
            </a:r>
          </a:p>
        </p:txBody>
      </p:sp>
      <p:sp>
        <p:nvSpPr>
          <p:cNvPr id="2" name="Text Placeholder 1">
            <a:extLst>
              <a:ext uri="{FF2B5EF4-FFF2-40B4-BE49-F238E27FC236}">
                <a16:creationId xmlns:a16="http://schemas.microsoft.com/office/drawing/2014/main" id="{847D3F86-C146-441D-A1F9-30F3B3B9DA54}"/>
              </a:ext>
            </a:extLst>
          </p:cNvPr>
          <p:cNvSpPr>
            <a:spLocks noGrp="1"/>
          </p:cNvSpPr>
          <p:nvPr>
            <p:ph type="body" idx="1"/>
          </p:nvPr>
        </p:nvSpPr>
        <p:spPr/>
        <p:txBody>
          <a:bodyPr/>
          <a:lstStyle/>
          <a:p>
            <a:r>
              <a:rPr lang="en-US"/>
              <a:t>Programmers guide to analytics</a:t>
            </a:r>
          </a:p>
        </p:txBody>
      </p:sp>
    </p:spTree>
    <p:extLst>
      <p:ext uri="{BB962C8B-B14F-4D97-AF65-F5344CB8AC3E}">
        <p14:creationId xmlns:p14="http://schemas.microsoft.com/office/powerpoint/2010/main" val="2659252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7B07-E6E2-95BC-72C6-859D447DA767}"/>
              </a:ext>
            </a:extLst>
          </p:cNvPr>
          <p:cNvSpPr>
            <a:spLocks noGrp="1"/>
          </p:cNvSpPr>
          <p:nvPr>
            <p:ph type="title"/>
          </p:nvPr>
        </p:nvSpPr>
        <p:spPr>
          <a:xfrm>
            <a:off x="628650" y="174638"/>
            <a:ext cx="7886700" cy="457200"/>
          </a:xfrm>
        </p:spPr>
        <p:txBody>
          <a:bodyPr anchor="ctr">
            <a:normAutofit/>
          </a:bodyPr>
          <a:lstStyle/>
          <a:p>
            <a:pPr algn="ctr"/>
            <a:r>
              <a:rPr lang="en-US" sz="2500"/>
              <a:t>SAS Visual Analytics</a:t>
            </a:r>
          </a:p>
        </p:txBody>
      </p:sp>
      <p:pic>
        <p:nvPicPr>
          <p:cNvPr id="5" name="Picture 4">
            <a:extLst>
              <a:ext uri="{FF2B5EF4-FFF2-40B4-BE49-F238E27FC236}">
                <a16:creationId xmlns:a16="http://schemas.microsoft.com/office/drawing/2014/main" id="{760CE33D-2068-BE8F-A7A2-0840C99C6C93}"/>
              </a:ext>
            </a:extLst>
          </p:cNvPr>
          <p:cNvPicPr>
            <a:picLocks noChangeAspect="1"/>
          </p:cNvPicPr>
          <p:nvPr/>
        </p:nvPicPr>
        <p:blipFill>
          <a:blip r:embed="rId2"/>
          <a:stretch>
            <a:fillRect/>
          </a:stretch>
        </p:blipFill>
        <p:spPr>
          <a:xfrm>
            <a:off x="1073258" y="1189038"/>
            <a:ext cx="6997485" cy="3551224"/>
          </a:xfrm>
          <a:prstGeom prst="rect">
            <a:avLst/>
          </a:prstGeom>
          <a:noFill/>
        </p:spPr>
      </p:pic>
      <p:sp>
        <p:nvSpPr>
          <p:cNvPr id="3" name="Text Placeholder 2">
            <a:extLst>
              <a:ext uri="{FF2B5EF4-FFF2-40B4-BE49-F238E27FC236}">
                <a16:creationId xmlns:a16="http://schemas.microsoft.com/office/drawing/2014/main" id="{8B5A7EF1-88E1-1EA0-BCE6-A0294EEE1ACF}"/>
              </a:ext>
            </a:extLst>
          </p:cNvPr>
          <p:cNvSpPr>
            <a:spLocks noGrp="1"/>
          </p:cNvSpPr>
          <p:nvPr>
            <p:ph type="body" sz="quarter" idx="10"/>
          </p:nvPr>
        </p:nvSpPr>
        <p:spPr>
          <a:xfrm>
            <a:off x="628650" y="632632"/>
            <a:ext cx="7886700" cy="457200"/>
          </a:xfrm>
        </p:spPr>
        <p:txBody>
          <a:bodyPr anchor="t">
            <a:normAutofit/>
          </a:bodyPr>
          <a:lstStyle/>
          <a:p>
            <a:r>
              <a:rPr lang="en-US"/>
              <a:t>Utilize dynamic dashboards to help with storytelling</a:t>
            </a:r>
          </a:p>
          <a:p>
            <a:endParaRPr lang="en-US"/>
          </a:p>
        </p:txBody>
      </p:sp>
    </p:spTree>
    <p:extLst>
      <p:ext uri="{BB962C8B-B14F-4D97-AF65-F5344CB8AC3E}">
        <p14:creationId xmlns:p14="http://schemas.microsoft.com/office/powerpoint/2010/main" val="13187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2A6BA63-0FEF-CB4F-EAE9-D04C3058091D}"/>
              </a:ext>
            </a:extLst>
          </p:cNvPr>
          <p:cNvSpPr txBox="1"/>
          <p:nvPr/>
        </p:nvSpPr>
        <p:spPr>
          <a:xfrm>
            <a:off x="215310" y="1011600"/>
            <a:ext cx="5231219" cy="4154984"/>
          </a:xfrm>
          <a:prstGeom prst="rect">
            <a:avLst/>
          </a:prstGeom>
          <a:noFill/>
        </p:spPr>
        <p:txBody>
          <a:bodyPr wrap="square">
            <a:spAutoFit/>
          </a:bodyPr>
          <a:lstStyle/>
          <a:p>
            <a:pPr marL="342900" lvl="1" defTabSz="342900">
              <a:buFont typeface="Arial" panose="020B0604020202020204" pitchFamily="34" charset="0"/>
              <a:buChar char="•"/>
            </a:pPr>
            <a:r>
              <a:rPr lang="en-US" sz="2400" dirty="0">
                <a:solidFill>
                  <a:srgbClr val="FFFFFF"/>
                </a:solidFill>
                <a:latin typeface="Anova Light"/>
              </a:rPr>
              <a:t> Determine your goals.</a:t>
            </a:r>
          </a:p>
          <a:p>
            <a:pPr marL="342900" lvl="1" defTabSz="342900">
              <a:buFont typeface="Arial" panose="020B0604020202020204" pitchFamily="34" charset="0"/>
              <a:buChar char="•"/>
            </a:pPr>
            <a:r>
              <a:rPr lang="en-US" sz="2400" dirty="0">
                <a:solidFill>
                  <a:srgbClr val="FFFFFF"/>
                </a:solidFill>
                <a:latin typeface="Anova Light"/>
              </a:rPr>
              <a:t> Use the right chart type. </a:t>
            </a:r>
          </a:p>
          <a:p>
            <a:pPr marL="342900" lvl="1" defTabSz="342900">
              <a:buFont typeface="Arial" panose="020B0604020202020204" pitchFamily="34" charset="0"/>
              <a:buChar char="•"/>
            </a:pPr>
            <a:r>
              <a:rPr lang="en-US" sz="2400" dirty="0">
                <a:solidFill>
                  <a:srgbClr val="FFFFFF"/>
                </a:solidFill>
                <a:latin typeface="Anova Light"/>
              </a:rPr>
              <a:t> Consider your audience.</a:t>
            </a:r>
          </a:p>
          <a:p>
            <a:pPr marL="342900" lvl="1" defTabSz="342900">
              <a:buFont typeface="Arial" panose="020B0604020202020204" pitchFamily="34" charset="0"/>
              <a:buChar char="•"/>
            </a:pPr>
            <a:r>
              <a:rPr lang="en-US" sz="2400" dirty="0">
                <a:solidFill>
                  <a:srgbClr val="FFFFFF"/>
                </a:solidFill>
                <a:latin typeface="Anova Light"/>
              </a:rPr>
              <a:t> Choose relevant KPIs.</a:t>
            </a:r>
          </a:p>
          <a:p>
            <a:pPr marL="342900" lvl="1" defTabSz="342900">
              <a:buFont typeface="Arial" panose="020B0604020202020204" pitchFamily="34" charset="0"/>
              <a:buChar char="•"/>
            </a:pPr>
            <a:r>
              <a:rPr lang="en-US" sz="2400" dirty="0">
                <a:solidFill>
                  <a:srgbClr val="FFFFFF"/>
                </a:solidFill>
                <a:latin typeface="Anova Light"/>
              </a:rPr>
              <a:t> Tell a story with your data.</a:t>
            </a:r>
          </a:p>
          <a:p>
            <a:pPr marL="342900" lvl="1" defTabSz="342900">
              <a:buFont typeface="Arial" panose="020B0604020202020204" pitchFamily="34" charset="0"/>
              <a:buChar char="•"/>
            </a:pPr>
            <a:r>
              <a:rPr lang="en-US" sz="2400" dirty="0">
                <a:solidFill>
                  <a:srgbClr val="FFFFFF"/>
                </a:solidFill>
                <a:latin typeface="Anova Light"/>
              </a:rPr>
              <a:t> Provide context.</a:t>
            </a:r>
          </a:p>
          <a:p>
            <a:pPr marL="342900" lvl="1" defTabSz="342900">
              <a:buFont typeface="Arial" panose="020B0604020202020204" pitchFamily="34" charset="0"/>
              <a:buChar char="•"/>
            </a:pPr>
            <a:r>
              <a:rPr lang="en-US" sz="2400" dirty="0">
                <a:solidFill>
                  <a:srgbClr val="FFFFFF"/>
                </a:solidFill>
                <a:latin typeface="Anova Light"/>
              </a:rPr>
              <a:t> Be careful with colors.</a:t>
            </a:r>
          </a:p>
          <a:p>
            <a:pPr marL="342900" lvl="1" defTabSz="342900">
              <a:buFont typeface="Arial" panose="020B0604020202020204" pitchFamily="34" charset="0"/>
              <a:buChar char="•"/>
            </a:pPr>
            <a:r>
              <a:rPr lang="en-US" sz="2400" dirty="0">
                <a:solidFill>
                  <a:srgbClr val="FFFFFF"/>
                </a:solidFill>
                <a:latin typeface="Anova Light"/>
              </a:rPr>
              <a:t> Choose your layout carefully.</a:t>
            </a:r>
          </a:p>
          <a:p>
            <a:pPr marL="342900" lvl="1" defTabSz="342900">
              <a:buFont typeface="Arial" panose="020B0604020202020204" pitchFamily="34" charset="0"/>
              <a:buChar char="•"/>
            </a:pPr>
            <a:r>
              <a:rPr lang="en-US" sz="2400" dirty="0">
                <a:solidFill>
                  <a:srgbClr val="FFFFFF"/>
                </a:solidFill>
                <a:latin typeface="Anova Light"/>
              </a:rPr>
              <a:t> Be consistent.</a:t>
            </a:r>
          </a:p>
          <a:p>
            <a:pPr marL="342900" lvl="1" defTabSz="342900">
              <a:buFont typeface="Arial" panose="020B0604020202020204" pitchFamily="34" charset="0"/>
              <a:buChar char="•"/>
            </a:pPr>
            <a:r>
              <a:rPr lang="en-US" sz="2400" dirty="0">
                <a:solidFill>
                  <a:srgbClr val="FFFFFF"/>
                </a:solidFill>
                <a:latin typeface="Anova Light"/>
              </a:rPr>
              <a:t> Use interactive elements</a:t>
            </a:r>
          </a:p>
          <a:p>
            <a:pPr marL="342900" lvl="1" defTabSz="342900"/>
            <a:endParaRPr lang="en-US" sz="2400" dirty="0">
              <a:solidFill>
                <a:srgbClr val="FFFFFF"/>
              </a:solidFill>
              <a:latin typeface="Anova Light"/>
            </a:endParaRPr>
          </a:p>
        </p:txBody>
      </p:sp>
      <p:sp>
        <p:nvSpPr>
          <p:cNvPr id="2" name="Title 1">
            <a:extLst>
              <a:ext uri="{FF2B5EF4-FFF2-40B4-BE49-F238E27FC236}">
                <a16:creationId xmlns:a16="http://schemas.microsoft.com/office/drawing/2014/main" id="{C94123EF-54C7-6630-F9B7-51799C57BD41}"/>
              </a:ext>
            </a:extLst>
          </p:cNvPr>
          <p:cNvSpPr>
            <a:spLocks noGrp="1"/>
          </p:cNvSpPr>
          <p:nvPr>
            <p:ph type="title" idx="4294967295"/>
          </p:nvPr>
        </p:nvSpPr>
        <p:spPr>
          <a:xfrm>
            <a:off x="0" y="0"/>
            <a:ext cx="9144000" cy="1246584"/>
          </a:xfrm>
        </p:spPr>
        <p:txBody>
          <a:bodyPr>
            <a:noAutofit/>
          </a:bodyPr>
          <a:lstStyle/>
          <a:p>
            <a:pPr algn="ctr"/>
            <a:r>
              <a:rPr lang="en-US" sz="3000" dirty="0">
                <a:solidFill>
                  <a:schemeClr val="bg1"/>
                </a:solidFill>
              </a:rPr>
              <a:t>Dashboarding Techniques</a:t>
            </a:r>
          </a:p>
        </p:txBody>
      </p:sp>
      <p:pic>
        <p:nvPicPr>
          <p:cNvPr id="2052" name="Picture 4">
            <a:extLst>
              <a:ext uri="{FF2B5EF4-FFF2-40B4-BE49-F238E27FC236}">
                <a16:creationId xmlns:a16="http://schemas.microsoft.com/office/drawing/2014/main" id="{19656EDD-BE45-2F97-4E17-77D5DBCB9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8354" y="1354440"/>
            <a:ext cx="3769712" cy="284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6730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4" name="Group 373">
            <a:extLst>
              <a:ext uri="{FF2B5EF4-FFF2-40B4-BE49-F238E27FC236}">
                <a16:creationId xmlns:a16="http://schemas.microsoft.com/office/drawing/2014/main" id="{B214AB13-C400-CA3A-AAEF-3EC26A882DBE}"/>
              </a:ext>
            </a:extLst>
          </p:cNvPr>
          <p:cNvGrpSpPr/>
          <p:nvPr/>
        </p:nvGrpSpPr>
        <p:grpSpPr>
          <a:xfrm>
            <a:off x="4119248" y="-236289"/>
            <a:ext cx="3307238" cy="1429268"/>
            <a:chOff x="5492330" y="-315052"/>
            <a:chExt cx="4409651" cy="1905690"/>
          </a:xfrm>
        </p:grpSpPr>
        <p:cxnSp>
          <p:nvCxnSpPr>
            <p:cNvPr id="318" name="Straight Connector 317">
              <a:extLst>
                <a:ext uri="{FF2B5EF4-FFF2-40B4-BE49-F238E27FC236}">
                  <a16:creationId xmlns:a16="http://schemas.microsoft.com/office/drawing/2014/main" id="{5E299D05-E745-B0B8-030D-DDBE8CE144D7}"/>
                </a:ext>
              </a:extLst>
            </p:cNvPr>
            <p:cNvCxnSpPr/>
            <p:nvPr/>
          </p:nvCxnSpPr>
          <p:spPr>
            <a:xfrm>
              <a:off x="6077877" y="-315052"/>
              <a:ext cx="0" cy="745241"/>
            </a:xfrm>
            <a:prstGeom prst="line">
              <a:avLst/>
            </a:prstGeom>
            <a:noFill/>
            <a:ln w="25400" cap="rnd" cmpd="sng" algn="ctr">
              <a:solidFill>
                <a:srgbClr val="33A3FF"/>
              </a:solidFill>
              <a:prstDash val="solid"/>
              <a:miter lim="800000"/>
            </a:ln>
            <a:effectLst/>
          </p:spPr>
        </p:cxnSp>
        <p:sp>
          <p:nvSpPr>
            <p:cNvPr id="319" name="Arc 318">
              <a:extLst>
                <a:ext uri="{FF2B5EF4-FFF2-40B4-BE49-F238E27FC236}">
                  <a16:creationId xmlns:a16="http://schemas.microsoft.com/office/drawing/2014/main" id="{F9CB4827-4CB7-9AB6-67A8-DC3EE7098542}"/>
                </a:ext>
              </a:extLst>
            </p:cNvPr>
            <p:cNvSpPr/>
            <p:nvPr/>
          </p:nvSpPr>
          <p:spPr>
            <a:xfrm>
              <a:off x="5492330" y="430189"/>
              <a:ext cx="1171094" cy="1160449"/>
            </a:xfrm>
            <a:prstGeom prst="arc">
              <a:avLst/>
            </a:prstGeom>
            <a:noFill/>
            <a:ln w="25400" cap="rnd" cmpd="sng" algn="ctr">
              <a:solidFill>
                <a:srgbClr val="33A3FF"/>
              </a:solidFill>
              <a:prstDash val="solid"/>
              <a:miter lim="800000"/>
            </a:ln>
            <a:effectLst/>
          </p:spPr>
          <p:txBody>
            <a:bodyPr rtlCol="0" anchor="ctr"/>
            <a:lstStyle/>
            <a:p>
              <a:pPr algn="ctr" defTabSz="685784">
                <a:defRPr/>
              </a:pPr>
              <a:endParaRPr lang="en-US" sz="900" kern="0" dirty="0">
                <a:solidFill>
                  <a:srgbClr val="032854"/>
                </a:solidFill>
                <a:latin typeface="Calibri Light" panose="020F0302020204030204"/>
              </a:endParaRPr>
            </a:p>
          </p:txBody>
        </p:sp>
        <p:cxnSp>
          <p:nvCxnSpPr>
            <p:cNvPr id="320" name="Straight Connector 319">
              <a:extLst>
                <a:ext uri="{FF2B5EF4-FFF2-40B4-BE49-F238E27FC236}">
                  <a16:creationId xmlns:a16="http://schemas.microsoft.com/office/drawing/2014/main" id="{CD5FE1FF-C55E-6EF5-6F5F-48CA1738DD7C}"/>
                </a:ext>
              </a:extLst>
            </p:cNvPr>
            <p:cNvCxnSpPr>
              <a:stCxn id="319" idx="2"/>
            </p:cNvCxnSpPr>
            <p:nvPr/>
          </p:nvCxnSpPr>
          <p:spPr>
            <a:xfrm>
              <a:off x="6663425" y="1010412"/>
              <a:ext cx="3174678" cy="0"/>
            </a:xfrm>
            <a:prstGeom prst="line">
              <a:avLst/>
            </a:prstGeom>
            <a:noFill/>
            <a:ln w="25400" cap="rnd" cmpd="sng" algn="ctr">
              <a:solidFill>
                <a:srgbClr val="33A3FF"/>
              </a:solidFill>
              <a:prstDash val="solid"/>
              <a:miter lim="800000"/>
            </a:ln>
            <a:effectLst/>
          </p:spPr>
        </p:cxnSp>
        <p:sp>
          <p:nvSpPr>
            <p:cNvPr id="321" name="Oval 320">
              <a:extLst>
                <a:ext uri="{FF2B5EF4-FFF2-40B4-BE49-F238E27FC236}">
                  <a16:creationId xmlns:a16="http://schemas.microsoft.com/office/drawing/2014/main" id="{B6F69D15-3275-A74D-4501-F96860F4F208}"/>
                </a:ext>
              </a:extLst>
            </p:cNvPr>
            <p:cNvSpPr/>
            <p:nvPr/>
          </p:nvSpPr>
          <p:spPr>
            <a:xfrm>
              <a:off x="9774224" y="946533"/>
              <a:ext cx="127757" cy="127757"/>
            </a:xfrm>
            <a:prstGeom prst="ellipse">
              <a:avLst/>
            </a:prstGeom>
            <a:solidFill>
              <a:srgbClr val="33A3FF"/>
            </a:solidFill>
            <a:ln w="12700" cap="flat" cmpd="sng" algn="ctr">
              <a:solidFill>
                <a:srgbClr val="33A3FF"/>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grpSp>
      <p:sp>
        <p:nvSpPr>
          <p:cNvPr id="324" name="Rectangle 323">
            <a:extLst>
              <a:ext uri="{FF2B5EF4-FFF2-40B4-BE49-F238E27FC236}">
                <a16:creationId xmlns:a16="http://schemas.microsoft.com/office/drawing/2014/main" id="{699BE6F6-01FD-D496-AD09-648FF86FCC5B}"/>
              </a:ext>
            </a:extLst>
          </p:cNvPr>
          <p:cNvSpPr/>
          <p:nvPr/>
        </p:nvSpPr>
        <p:spPr>
          <a:xfrm>
            <a:off x="5035116" y="468822"/>
            <a:ext cx="1615480" cy="300082"/>
          </a:xfrm>
          <a:prstGeom prst="rect">
            <a:avLst/>
          </a:prstGeom>
        </p:spPr>
        <p:txBody>
          <a:bodyPr wrap="square">
            <a:spAutoFit/>
          </a:bodyPr>
          <a:lstStyle/>
          <a:p>
            <a:pPr defTabSz="685784">
              <a:defRPr/>
            </a:pPr>
            <a:r>
              <a:rPr lang="en-US" sz="1350" b="1" dirty="0">
                <a:solidFill>
                  <a:srgbClr val="032854"/>
                </a:solidFill>
                <a:latin typeface="Calibri (Body)"/>
                <a:ea typeface="Calibri" charset="0"/>
                <a:cs typeface="Calibri" charset="0"/>
              </a:rPr>
              <a:t>Draft a Plan</a:t>
            </a:r>
          </a:p>
        </p:txBody>
      </p:sp>
      <p:grpSp>
        <p:nvGrpSpPr>
          <p:cNvPr id="391" name="Group 390">
            <a:extLst>
              <a:ext uri="{FF2B5EF4-FFF2-40B4-BE49-F238E27FC236}">
                <a16:creationId xmlns:a16="http://schemas.microsoft.com/office/drawing/2014/main" id="{9AF886D0-BEF2-24FE-57C6-3EDBA99C5542}"/>
              </a:ext>
            </a:extLst>
          </p:cNvPr>
          <p:cNvGrpSpPr/>
          <p:nvPr/>
        </p:nvGrpSpPr>
        <p:grpSpPr>
          <a:xfrm>
            <a:off x="4329403" y="457118"/>
            <a:ext cx="540356" cy="540357"/>
            <a:chOff x="5772537" y="609491"/>
            <a:chExt cx="720475" cy="720476"/>
          </a:xfrm>
        </p:grpSpPr>
        <p:sp>
          <p:nvSpPr>
            <p:cNvPr id="322" name="Oval 321">
              <a:extLst>
                <a:ext uri="{FF2B5EF4-FFF2-40B4-BE49-F238E27FC236}">
                  <a16:creationId xmlns:a16="http://schemas.microsoft.com/office/drawing/2014/main" id="{D6F52416-165B-087A-BDBF-B6A0465BBC2B}"/>
                </a:ext>
              </a:extLst>
            </p:cNvPr>
            <p:cNvSpPr/>
            <p:nvPr/>
          </p:nvSpPr>
          <p:spPr>
            <a:xfrm>
              <a:off x="5772537" y="609491"/>
              <a:ext cx="720475" cy="720476"/>
            </a:xfrm>
            <a:prstGeom prst="ellipse">
              <a:avLst/>
            </a:prstGeom>
            <a:noFill/>
            <a:ln w="25400" cap="rnd" cmpd="sng" algn="ctr">
              <a:solidFill>
                <a:srgbClr val="33A3FF"/>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sp>
          <p:nvSpPr>
            <p:cNvPr id="375" name="Freeform 5">
              <a:extLst>
                <a:ext uri="{FF2B5EF4-FFF2-40B4-BE49-F238E27FC236}">
                  <a16:creationId xmlns:a16="http://schemas.microsoft.com/office/drawing/2014/main" id="{1EF82774-D6BF-1468-9D80-9F6F731EBF7F}"/>
                </a:ext>
              </a:extLst>
            </p:cNvPr>
            <p:cNvSpPr>
              <a:spLocks noChangeAspect="1" noEditPoints="1"/>
            </p:cNvSpPr>
            <p:nvPr/>
          </p:nvSpPr>
          <p:spPr bwMode="auto">
            <a:xfrm>
              <a:off x="5944782" y="733701"/>
              <a:ext cx="365760" cy="472055"/>
            </a:xfrm>
            <a:custGeom>
              <a:avLst/>
              <a:gdLst>
                <a:gd name="T0" fmla="*/ 963 w 3708"/>
                <a:gd name="T1" fmla="*/ 1603 h 4799"/>
                <a:gd name="T2" fmla="*/ 486 w 3708"/>
                <a:gd name="T3" fmla="*/ 1126 h 4799"/>
                <a:gd name="T4" fmla="*/ 980 w 3708"/>
                <a:gd name="T5" fmla="*/ 1063 h 4799"/>
                <a:gd name="T6" fmla="*/ 554 w 3708"/>
                <a:gd name="T7" fmla="*/ 1176 h 4799"/>
                <a:gd name="T8" fmla="*/ 791 w 3708"/>
                <a:gd name="T9" fmla="*/ 1477 h 4799"/>
                <a:gd name="T10" fmla="*/ 1030 w 3708"/>
                <a:gd name="T11" fmla="*/ 1208 h 4799"/>
                <a:gd name="T12" fmla="*/ 1388 w 3708"/>
                <a:gd name="T13" fmla="*/ 744 h 4799"/>
                <a:gd name="T14" fmla="*/ 1286 w 3708"/>
                <a:gd name="T15" fmla="*/ 665 h 4799"/>
                <a:gd name="T16" fmla="*/ 553 w 3708"/>
                <a:gd name="T17" fmla="*/ 931 h 4799"/>
                <a:gd name="T18" fmla="*/ 553 w 3708"/>
                <a:gd name="T19" fmla="*/ 1732 h 4799"/>
                <a:gd name="T20" fmla="*/ 1159 w 3708"/>
                <a:gd name="T21" fmla="*/ 1126 h 4799"/>
                <a:gd name="T22" fmla="*/ 1388 w 3708"/>
                <a:gd name="T23" fmla="*/ 744 h 4799"/>
                <a:gd name="T24" fmla="*/ 3297 w 3708"/>
                <a:gd name="T25" fmla="*/ 3860 h 4799"/>
                <a:gd name="T26" fmla="*/ 1354 w 3708"/>
                <a:gd name="T27" fmla="*/ 3732 h 4799"/>
                <a:gd name="T28" fmla="*/ 3361 w 3708"/>
                <a:gd name="T29" fmla="*/ 3796 h 4799"/>
                <a:gd name="T30" fmla="*/ 963 w 3708"/>
                <a:gd name="T31" fmla="*/ 3795 h 4799"/>
                <a:gd name="T32" fmla="*/ 486 w 3708"/>
                <a:gd name="T33" fmla="*/ 3318 h 4799"/>
                <a:gd name="T34" fmla="*/ 1030 w 3708"/>
                <a:gd name="T35" fmla="*/ 3318 h 4799"/>
                <a:gd name="T36" fmla="*/ 963 w 3708"/>
                <a:gd name="T37" fmla="*/ 3123 h 4799"/>
                <a:gd name="T38" fmla="*/ 357 w 3708"/>
                <a:gd name="T39" fmla="*/ 3318 h 4799"/>
                <a:gd name="T40" fmla="*/ 963 w 3708"/>
                <a:gd name="T41" fmla="*/ 3924 h 4799"/>
                <a:gd name="T42" fmla="*/ 963 w 3708"/>
                <a:gd name="T43" fmla="*/ 3123 h 4799"/>
                <a:gd name="T44" fmla="*/ 3361 w 3708"/>
                <a:gd name="T45" fmla="*/ 3516 h 4799"/>
                <a:gd name="T46" fmla="*/ 1290 w 3708"/>
                <a:gd name="T47" fmla="*/ 3516 h 4799"/>
                <a:gd name="T48" fmla="*/ 3361 w 3708"/>
                <a:gd name="T49" fmla="*/ 3516 h 4799"/>
                <a:gd name="T50" fmla="*/ 3361 w 3708"/>
                <a:gd name="T51" fmla="*/ 3222 h 4799"/>
                <a:gd name="T52" fmla="*/ 1290 w 3708"/>
                <a:gd name="T53" fmla="*/ 3222 h 4799"/>
                <a:gd name="T54" fmla="*/ 3361 w 3708"/>
                <a:gd name="T55" fmla="*/ 3222 h 4799"/>
                <a:gd name="T56" fmla="*/ 3361 w 3708"/>
                <a:gd name="T57" fmla="*/ 2686 h 4799"/>
                <a:gd name="T58" fmla="*/ 1290 w 3708"/>
                <a:gd name="T59" fmla="*/ 2686 h 4799"/>
                <a:gd name="T60" fmla="*/ 3361 w 3708"/>
                <a:gd name="T61" fmla="*/ 2686 h 4799"/>
                <a:gd name="T62" fmla="*/ 1030 w 3708"/>
                <a:gd name="T63" fmla="*/ 2618 h 4799"/>
                <a:gd name="T64" fmla="*/ 486 w 3708"/>
                <a:gd name="T65" fmla="*/ 2618 h 4799"/>
                <a:gd name="T66" fmla="*/ 963 w 3708"/>
                <a:gd name="T67" fmla="*/ 2141 h 4799"/>
                <a:gd name="T68" fmla="*/ 1030 w 3708"/>
                <a:gd name="T69" fmla="*/ 2618 h 4799"/>
                <a:gd name="T70" fmla="*/ 553 w 3708"/>
                <a:gd name="T71" fmla="*/ 2012 h 4799"/>
                <a:gd name="T72" fmla="*/ 553 w 3708"/>
                <a:gd name="T73" fmla="*/ 2814 h 4799"/>
                <a:gd name="T74" fmla="*/ 1159 w 3708"/>
                <a:gd name="T75" fmla="*/ 2208 h 4799"/>
                <a:gd name="T76" fmla="*/ 3361 w 3708"/>
                <a:gd name="T77" fmla="*/ 2406 h 4799"/>
                <a:gd name="T78" fmla="*/ 1354 w 3708"/>
                <a:gd name="T79" fmla="*/ 2470 h 4799"/>
                <a:gd name="T80" fmla="*/ 3297 w 3708"/>
                <a:gd name="T81" fmla="*/ 2341 h 4799"/>
                <a:gd name="T82" fmla="*/ 3361 w 3708"/>
                <a:gd name="T83" fmla="*/ 2111 h 4799"/>
                <a:gd name="T84" fmla="*/ 1354 w 3708"/>
                <a:gd name="T85" fmla="*/ 2176 h 4799"/>
                <a:gd name="T86" fmla="*/ 3297 w 3708"/>
                <a:gd name="T87" fmla="*/ 2047 h 4799"/>
                <a:gd name="T88" fmla="*/ 3361 w 3708"/>
                <a:gd name="T89" fmla="*/ 1604 h 4799"/>
                <a:gd name="T90" fmla="*/ 1354 w 3708"/>
                <a:gd name="T91" fmla="*/ 1668 h 4799"/>
                <a:gd name="T92" fmla="*/ 3297 w 3708"/>
                <a:gd name="T93" fmla="*/ 1540 h 4799"/>
                <a:gd name="T94" fmla="*/ 3361 w 3708"/>
                <a:gd name="T95" fmla="*/ 1324 h 4799"/>
                <a:gd name="T96" fmla="*/ 1354 w 3708"/>
                <a:gd name="T97" fmla="*/ 1388 h 4799"/>
                <a:gd name="T98" fmla="*/ 3297 w 3708"/>
                <a:gd name="T99" fmla="*/ 1260 h 4799"/>
                <a:gd name="T100" fmla="*/ 3361 w 3708"/>
                <a:gd name="T101" fmla="*/ 1030 h 4799"/>
                <a:gd name="T102" fmla="*/ 1354 w 3708"/>
                <a:gd name="T103" fmla="*/ 1094 h 4799"/>
                <a:gd name="T104" fmla="*/ 3297 w 3708"/>
                <a:gd name="T105" fmla="*/ 965 h 4799"/>
                <a:gd name="T106" fmla="*/ 3579 w 3708"/>
                <a:gd name="T107" fmla="*/ 4491 h 4799"/>
                <a:gd name="T108" fmla="*/ 307 w 3708"/>
                <a:gd name="T109" fmla="*/ 4670 h 4799"/>
                <a:gd name="T110" fmla="*/ 307 w 3708"/>
                <a:gd name="T111" fmla="*/ 127 h 4799"/>
                <a:gd name="T112" fmla="*/ 3579 w 3708"/>
                <a:gd name="T113" fmla="*/ 4491 h 4799"/>
                <a:gd name="T114" fmla="*/ 3400 w 3708"/>
                <a:gd name="T115" fmla="*/ 0 h 4799"/>
                <a:gd name="T116" fmla="*/ 0 w 3708"/>
                <a:gd name="T117" fmla="*/ 4491 h 4799"/>
                <a:gd name="T118" fmla="*/ 3708 w 3708"/>
                <a:gd name="T119" fmla="*/ 449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8" h="4799">
                  <a:moveTo>
                    <a:pt x="1030" y="1537"/>
                  </a:moveTo>
                  <a:lnTo>
                    <a:pt x="1030" y="1537"/>
                  </a:lnTo>
                  <a:cubicBezTo>
                    <a:pt x="1030" y="1573"/>
                    <a:pt x="1000" y="1603"/>
                    <a:pt x="963" y="1603"/>
                  </a:cubicBezTo>
                  <a:lnTo>
                    <a:pt x="553" y="1603"/>
                  </a:lnTo>
                  <a:cubicBezTo>
                    <a:pt x="516" y="1603"/>
                    <a:pt x="486" y="1573"/>
                    <a:pt x="486" y="1537"/>
                  </a:cubicBezTo>
                  <a:lnTo>
                    <a:pt x="486" y="1126"/>
                  </a:lnTo>
                  <a:cubicBezTo>
                    <a:pt x="486" y="1089"/>
                    <a:pt x="516" y="1060"/>
                    <a:pt x="553" y="1060"/>
                  </a:cubicBezTo>
                  <a:lnTo>
                    <a:pt x="963" y="1060"/>
                  </a:lnTo>
                  <a:cubicBezTo>
                    <a:pt x="969" y="1060"/>
                    <a:pt x="974" y="1061"/>
                    <a:pt x="980" y="1063"/>
                  </a:cubicBezTo>
                  <a:lnTo>
                    <a:pt x="785" y="1315"/>
                  </a:lnTo>
                  <a:lnTo>
                    <a:pt x="645" y="1176"/>
                  </a:lnTo>
                  <a:cubicBezTo>
                    <a:pt x="620" y="1150"/>
                    <a:pt x="580" y="1150"/>
                    <a:pt x="554" y="1176"/>
                  </a:cubicBezTo>
                  <a:cubicBezTo>
                    <a:pt x="529" y="1201"/>
                    <a:pt x="529" y="1241"/>
                    <a:pt x="554" y="1267"/>
                  </a:cubicBezTo>
                  <a:lnTo>
                    <a:pt x="746" y="1458"/>
                  </a:lnTo>
                  <a:cubicBezTo>
                    <a:pt x="758" y="1470"/>
                    <a:pt x="774" y="1477"/>
                    <a:pt x="791" y="1477"/>
                  </a:cubicBezTo>
                  <a:cubicBezTo>
                    <a:pt x="793" y="1477"/>
                    <a:pt x="794" y="1477"/>
                    <a:pt x="795" y="1477"/>
                  </a:cubicBezTo>
                  <a:cubicBezTo>
                    <a:pt x="814" y="1476"/>
                    <a:pt x="831" y="1467"/>
                    <a:pt x="842" y="1452"/>
                  </a:cubicBezTo>
                  <a:lnTo>
                    <a:pt x="1030" y="1208"/>
                  </a:lnTo>
                  <a:lnTo>
                    <a:pt x="1030" y="1537"/>
                  </a:lnTo>
                  <a:lnTo>
                    <a:pt x="1030" y="1537"/>
                  </a:lnTo>
                  <a:close/>
                  <a:moveTo>
                    <a:pt x="1388" y="744"/>
                  </a:moveTo>
                  <a:lnTo>
                    <a:pt x="1388" y="744"/>
                  </a:lnTo>
                  <a:cubicBezTo>
                    <a:pt x="1410" y="715"/>
                    <a:pt x="1404" y="675"/>
                    <a:pt x="1376" y="653"/>
                  </a:cubicBezTo>
                  <a:cubicBezTo>
                    <a:pt x="1348" y="631"/>
                    <a:pt x="1308" y="637"/>
                    <a:pt x="1286" y="665"/>
                  </a:cubicBezTo>
                  <a:lnTo>
                    <a:pt x="1060" y="958"/>
                  </a:lnTo>
                  <a:cubicBezTo>
                    <a:pt x="1032" y="941"/>
                    <a:pt x="999" y="931"/>
                    <a:pt x="963" y="931"/>
                  </a:cubicBezTo>
                  <a:lnTo>
                    <a:pt x="553" y="931"/>
                  </a:lnTo>
                  <a:cubicBezTo>
                    <a:pt x="445" y="931"/>
                    <a:pt x="357" y="1018"/>
                    <a:pt x="357" y="1126"/>
                  </a:cubicBezTo>
                  <a:lnTo>
                    <a:pt x="357" y="1537"/>
                  </a:lnTo>
                  <a:cubicBezTo>
                    <a:pt x="357" y="1644"/>
                    <a:pt x="445" y="1732"/>
                    <a:pt x="553" y="1732"/>
                  </a:cubicBezTo>
                  <a:lnTo>
                    <a:pt x="963" y="1732"/>
                  </a:lnTo>
                  <a:cubicBezTo>
                    <a:pt x="1071" y="1732"/>
                    <a:pt x="1159" y="1644"/>
                    <a:pt x="1159" y="1537"/>
                  </a:cubicBezTo>
                  <a:lnTo>
                    <a:pt x="1159" y="1126"/>
                  </a:lnTo>
                  <a:cubicBezTo>
                    <a:pt x="1159" y="1102"/>
                    <a:pt x="1154" y="1079"/>
                    <a:pt x="1146" y="1058"/>
                  </a:cubicBezTo>
                  <a:lnTo>
                    <a:pt x="1388" y="744"/>
                  </a:lnTo>
                  <a:lnTo>
                    <a:pt x="1388" y="744"/>
                  </a:lnTo>
                  <a:close/>
                  <a:moveTo>
                    <a:pt x="3361" y="3796"/>
                  </a:moveTo>
                  <a:lnTo>
                    <a:pt x="3361" y="3796"/>
                  </a:lnTo>
                  <a:cubicBezTo>
                    <a:pt x="3361" y="3832"/>
                    <a:pt x="3333" y="3860"/>
                    <a:pt x="3297" y="3860"/>
                  </a:cubicBezTo>
                  <a:lnTo>
                    <a:pt x="1354" y="3860"/>
                  </a:lnTo>
                  <a:cubicBezTo>
                    <a:pt x="1318" y="3860"/>
                    <a:pt x="1290" y="3832"/>
                    <a:pt x="1290" y="3796"/>
                  </a:cubicBezTo>
                  <a:cubicBezTo>
                    <a:pt x="1290" y="3761"/>
                    <a:pt x="1318" y="3732"/>
                    <a:pt x="1354" y="3732"/>
                  </a:cubicBezTo>
                  <a:lnTo>
                    <a:pt x="3297" y="3732"/>
                  </a:lnTo>
                  <a:cubicBezTo>
                    <a:pt x="3333" y="3732"/>
                    <a:pt x="3361" y="3761"/>
                    <a:pt x="3361" y="3796"/>
                  </a:cubicBezTo>
                  <a:lnTo>
                    <a:pt x="3361" y="3796"/>
                  </a:lnTo>
                  <a:close/>
                  <a:moveTo>
                    <a:pt x="1030" y="3729"/>
                  </a:moveTo>
                  <a:lnTo>
                    <a:pt x="1030" y="3729"/>
                  </a:lnTo>
                  <a:cubicBezTo>
                    <a:pt x="1030" y="3765"/>
                    <a:pt x="1000" y="3795"/>
                    <a:pt x="963" y="3795"/>
                  </a:cubicBezTo>
                  <a:lnTo>
                    <a:pt x="553" y="3795"/>
                  </a:lnTo>
                  <a:cubicBezTo>
                    <a:pt x="516" y="3795"/>
                    <a:pt x="486" y="3765"/>
                    <a:pt x="486" y="3729"/>
                  </a:cubicBezTo>
                  <a:lnTo>
                    <a:pt x="486" y="3318"/>
                  </a:lnTo>
                  <a:cubicBezTo>
                    <a:pt x="486" y="3281"/>
                    <a:pt x="516" y="3252"/>
                    <a:pt x="553" y="3252"/>
                  </a:cubicBezTo>
                  <a:lnTo>
                    <a:pt x="963" y="3252"/>
                  </a:lnTo>
                  <a:cubicBezTo>
                    <a:pt x="1000" y="3252"/>
                    <a:pt x="1030" y="3281"/>
                    <a:pt x="1030" y="3318"/>
                  </a:cubicBezTo>
                  <a:lnTo>
                    <a:pt x="1030" y="3729"/>
                  </a:lnTo>
                  <a:lnTo>
                    <a:pt x="1030" y="3729"/>
                  </a:lnTo>
                  <a:close/>
                  <a:moveTo>
                    <a:pt x="963" y="3123"/>
                  </a:moveTo>
                  <a:lnTo>
                    <a:pt x="963" y="3123"/>
                  </a:lnTo>
                  <a:lnTo>
                    <a:pt x="553" y="3123"/>
                  </a:lnTo>
                  <a:cubicBezTo>
                    <a:pt x="445" y="3123"/>
                    <a:pt x="357" y="3210"/>
                    <a:pt x="357" y="3318"/>
                  </a:cubicBezTo>
                  <a:lnTo>
                    <a:pt x="357" y="3729"/>
                  </a:lnTo>
                  <a:cubicBezTo>
                    <a:pt x="357" y="3836"/>
                    <a:pt x="445" y="3924"/>
                    <a:pt x="553" y="3924"/>
                  </a:cubicBezTo>
                  <a:lnTo>
                    <a:pt x="963" y="3924"/>
                  </a:lnTo>
                  <a:cubicBezTo>
                    <a:pt x="1071" y="3924"/>
                    <a:pt x="1159" y="3836"/>
                    <a:pt x="1159" y="3729"/>
                  </a:cubicBezTo>
                  <a:lnTo>
                    <a:pt x="1159" y="3318"/>
                  </a:lnTo>
                  <a:cubicBezTo>
                    <a:pt x="1159" y="3210"/>
                    <a:pt x="1071" y="3123"/>
                    <a:pt x="963" y="3123"/>
                  </a:cubicBezTo>
                  <a:lnTo>
                    <a:pt x="963" y="3123"/>
                  </a:lnTo>
                  <a:close/>
                  <a:moveTo>
                    <a:pt x="3361" y="3516"/>
                  </a:moveTo>
                  <a:lnTo>
                    <a:pt x="3361" y="3516"/>
                  </a:lnTo>
                  <a:cubicBezTo>
                    <a:pt x="3361" y="3552"/>
                    <a:pt x="3333" y="3581"/>
                    <a:pt x="3297" y="3581"/>
                  </a:cubicBezTo>
                  <a:lnTo>
                    <a:pt x="1354" y="3581"/>
                  </a:lnTo>
                  <a:cubicBezTo>
                    <a:pt x="1318" y="3581"/>
                    <a:pt x="1290" y="3552"/>
                    <a:pt x="1290" y="3516"/>
                  </a:cubicBezTo>
                  <a:cubicBezTo>
                    <a:pt x="1290" y="3481"/>
                    <a:pt x="1318" y="3452"/>
                    <a:pt x="1354" y="3452"/>
                  </a:cubicBezTo>
                  <a:lnTo>
                    <a:pt x="3297" y="3452"/>
                  </a:lnTo>
                  <a:cubicBezTo>
                    <a:pt x="3333" y="3452"/>
                    <a:pt x="3361" y="3481"/>
                    <a:pt x="3361" y="3516"/>
                  </a:cubicBezTo>
                  <a:lnTo>
                    <a:pt x="3361" y="3516"/>
                  </a:lnTo>
                  <a:close/>
                  <a:moveTo>
                    <a:pt x="3361" y="3222"/>
                  </a:moveTo>
                  <a:lnTo>
                    <a:pt x="3361" y="3222"/>
                  </a:lnTo>
                  <a:cubicBezTo>
                    <a:pt x="3361" y="3257"/>
                    <a:pt x="3333" y="3286"/>
                    <a:pt x="3297" y="3286"/>
                  </a:cubicBezTo>
                  <a:lnTo>
                    <a:pt x="1354" y="3286"/>
                  </a:lnTo>
                  <a:cubicBezTo>
                    <a:pt x="1318" y="3286"/>
                    <a:pt x="1290" y="3257"/>
                    <a:pt x="1290" y="3222"/>
                  </a:cubicBezTo>
                  <a:cubicBezTo>
                    <a:pt x="1290" y="3186"/>
                    <a:pt x="1318" y="3157"/>
                    <a:pt x="1354" y="3157"/>
                  </a:cubicBezTo>
                  <a:lnTo>
                    <a:pt x="3297" y="3157"/>
                  </a:lnTo>
                  <a:cubicBezTo>
                    <a:pt x="3333" y="3157"/>
                    <a:pt x="3361" y="3186"/>
                    <a:pt x="3361" y="3222"/>
                  </a:cubicBezTo>
                  <a:lnTo>
                    <a:pt x="3361" y="3222"/>
                  </a:lnTo>
                  <a:close/>
                  <a:moveTo>
                    <a:pt x="3361" y="2686"/>
                  </a:moveTo>
                  <a:lnTo>
                    <a:pt x="3361" y="2686"/>
                  </a:lnTo>
                  <a:cubicBezTo>
                    <a:pt x="3361" y="2721"/>
                    <a:pt x="3333" y="2750"/>
                    <a:pt x="3297" y="2750"/>
                  </a:cubicBezTo>
                  <a:lnTo>
                    <a:pt x="1354" y="2750"/>
                  </a:lnTo>
                  <a:cubicBezTo>
                    <a:pt x="1318" y="2750"/>
                    <a:pt x="1290" y="2721"/>
                    <a:pt x="1290" y="2686"/>
                  </a:cubicBezTo>
                  <a:cubicBezTo>
                    <a:pt x="1290" y="2650"/>
                    <a:pt x="1318" y="2621"/>
                    <a:pt x="1354" y="2621"/>
                  </a:cubicBezTo>
                  <a:lnTo>
                    <a:pt x="3297" y="2621"/>
                  </a:lnTo>
                  <a:cubicBezTo>
                    <a:pt x="3333" y="2621"/>
                    <a:pt x="3361" y="2650"/>
                    <a:pt x="3361" y="2686"/>
                  </a:cubicBezTo>
                  <a:lnTo>
                    <a:pt x="3361" y="2686"/>
                  </a:lnTo>
                  <a:close/>
                  <a:moveTo>
                    <a:pt x="1030" y="2618"/>
                  </a:moveTo>
                  <a:lnTo>
                    <a:pt x="1030" y="2618"/>
                  </a:lnTo>
                  <a:cubicBezTo>
                    <a:pt x="1030" y="2655"/>
                    <a:pt x="1000" y="2685"/>
                    <a:pt x="963" y="2685"/>
                  </a:cubicBezTo>
                  <a:lnTo>
                    <a:pt x="553" y="2685"/>
                  </a:lnTo>
                  <a:cubicBezTo>
                    <a:pt x="516" y="2685"/>
                    <a:pt x="486" y="2655"/>
                    <a:pt x="486" y="2618"/>
                  </a:cubicBezTo>
                  <a:lnTo>
                    <a:pt x="486" y="2208"/>
                  </a:lnTo>
                  <a:cubicBezTo>
                    <a:pt x="486" y="2171"/>
                    <a:pt x="516" y="2141"/>
                    <a:pt x="553" y="2141"/>
                  </a:cubicBezTo>
                  <a:lnTo>
                    <a:pt x="963" y="2141"/>
                  </a:lnTo>
                  <a:cubicBezTo>
                    <a:pt x="1000" y="2141"/>
                    <a:pt x="1030" y="2171"/>
                    <a:pt x="1030" y="2208"/>
                  </a:cubicBezTo>
                  <a:lnTo>
                    <a:pt x="1030" y="2618"/>
                  </a:lnTo>
                  <a:lnTo>
                    <a:pt x="1030" y="2618"/>
                  </a:lnTo>
                  <a:close/>
                  <a:moveTo>
                    <a:pt x="963" y="2012"/>
                  </a:moveTo>
                  <a:lnTo>
                    <a:pt x="963" y="2012"/>
                  </a:lnTo>
                  <a:lnTo>
                    <a:pt x="553" y="2012"/>
                  </a:lnTo>
                  <a:cubicBezTo>
                    <a:pt x="445" y="2012"/>
                    <a:pt x="357" y="2100"/>
                    <a:pt x="357" y="2208"/>
                  </a:cubicBezTo>
                  <a:lnTo>
                    <a:pt x="357" y="2618"/>
                  </a:lnTo>
                  <a:cubicBezTo>
                    <a:pt x="357" y="2726"/>
                    <a:pt x="445" y="2814"/>
                    <a:pt x="553" y="2814"/>
                  </a:cubicBezTo>
                  <a:lnTo>
                    <a:pt x="963" y="2814"/>
                  </a:lnTo>
                  <a:cubicBezTo>
                    <a:pt x="1071" y="2814"/>
                    <a:pt x="1159" y="2726"/>
                    <a:pt x="1159" y="2618"/>
                  </a:cubicBezTo>
                  <a:lnTo>
                    <a:pt x="1159" y="2208"/>
                  </a:lnTo>
                  <a:cubicBezTo>
                    <a:pt x="1159" y="2100"/>
                    <a:pt x="1071" y="2012"/>
                    <a:pt x="963" y="2012"/>
                  </a:cubicBezTo>
                  <a:lnTo>
                    <a:pt x="963" y="2012"/>
                  </a:lnTo>
                  <a:close/>
                  <a:moveTo>
                    <a:pt x="3361" y="2406"/>
                  </a:moveTo>
                  <a:lnTo>
                    <a:pt x="3361" y="2406"/>
                  </a:lnTo>
                  <a:cubicBezTo>
                    <a:pt x="3361" y="2441"/>
                    <a:pt x="3333" y="2470"/>
                    <a:pt x="3297" y="2470"/>
                  </a:cubicBezTo>
                  <a:lnTo>
                    <a:pt x="1354" y="2470"/>
                  </a:lnTo>
                  <a:cubicBezTo>
                    <a:pt x="1318" y="2470"/>
                    <a:pt x="1290" y="2441"/>
                    <a:pt x="1290" y="2406"/>
                  </a:cubicBezTo>
                  <a:cubicBezTo>
                    <a:pt x="1290" y="2370"/>
                    <a:pt x="1318" y="2341"/>
                    <a:pt x="1354" y="2341"/>
                  </a:cubicBezTo>
                  <a:lnTo>
                    <a:pt x="3297" y="2341"/>
                  </a:lnTo>
                  <a:cubicBezTo>
                    <a:pt x="3333" y="2341"/>
                    <a:pt x="3361" y="2370"/>
                    <a:pt x="3361" y="2406"/>
                  </a:cubicBezTo>
                  <a:lnTo>
                    <a:pt x="3361" y="2406"/>
                  </a:lnTo>
                  <a:close/>
                  <a:moveTo>
                    <a:pt x="3361" y="2111"/>
                  </a:moveTo>
                  <a:lnTo>
                    <a:pt x="3361" y="2111"/>
                  </a:lnTo>
                  <a:cubicBezTo>
                    <a:pt x="3361" y="2147"/>
                    <a:pt x="3333" y="2176"/>
                    <a:pt x="3297" y="2176"/>
                  </a:cubicBezTo>
                  <a:lnTo>
                    <a:pt x="1354" y="2176"/>
                  </a:lnTo>
                  <a:cubicBezTo>
                    <a:pt x="1318" y="2176"/>
                    <a:pt x="1290" y="2147"/>
                    <a:pt x="1290" y="2111"/>
                  </a:cubicBezTo>
                  <a:cubicBezTo>
                    <a:pt x="1290" y="2076"/>
                    <a:pt x="1318" y="2047"/>
                    <a:pt x="1354" y="2047"/>
                  </a:cubicBezTo>
                  <a:lnTo>
                    <a:pt x="3297" y="2047"/>
                  </a:lnTo>
                  <a:cubicBezTo>
                    <a:pt x="3333" y="2047"/>
                    <a:pt x="3361" y="2076"/>
                    <a:pt x="3361" y="2111"/>
                  </a:cubicBezTo>
                  <a:lnTo>
                    <a:pt x="3361" y="2111"/>
                  </a:lnTo>
                  <a:close/>
                  <a:moveTo>
                    <a:pt x="3361" y="1604"/>
                  </a:moveTo>
                  <a:lnTo>
                    <a:pt x="3361" y="1604"/>
                  </a:lnTo>
                  <a:cubicBezTo>
                    <a:pt x="3361" y="1640"/>
                    <a:pt x="3333" y="1668"/>
                    <a:pt x="3297" y="1668"/>
                  </a:cubicBezTo>
                  <a:lnTo>
                    <a:pt x="1354" y="1668"/>
                  </a:lnTo>
                  <a:cubicBezTo>
                    <a:pt x="1318" y="1668"/>
                    <a:pt x="1290" y="1640"/>
                    <a:pt x="1290" y="1604"/>
                  </a:cubicBezTo>
                  <a:cubicBezTo>
                    <a:pt x="1290" y="1568"/>
                    <a:pt x="1318" y="1540"/>
                    <a:pt x="1354" y="1540"/>
                  </a:cubicBezTo>
                  <a:lnTo>
                    <a:pt x="3297" y="1540"/>
                  </a:lnTo>
                  <a:cubicBezTo>
                    <a:pt x="3333" y="1540"/>
                    <a:pt x="3361" y="1568"/>
                    <a:pt x="3361" y="1604"/>
                  </a:cubicBezTo>
                  <a:lnTo>
                    <a:pt x="3361" y="1604"/>
                  </a:lnTo>
                  <a:close/>
                  <a:moveTo>
                    <a:pt x="3361" y="1324"/>
                  </a:moveTo>
                  <a:lnTo>
                    <a:pt x="3361" y="1324"/>
                  </a:lnTo>
                  <a:cubicBezTo>
                    <a:pt x="3361" y="1360"/>
                    <a:pt x="3333" y="1388"/>
                    <a:pt x="3297" y="1388"/>
                  </a:cubicBezTo>
                  <a:lnTo>
                    <a:pt x="1354" y="1388"/>
                  </a:lnTo>
                  <a:cubicBezTo>
                    <a:pt x="1318" y="1388"/>
                    <a:pt x="1290" y="1360"/>
                    <a:pt x="1290" y="1324"/>
                  </a:cubicBezTo>
                  <a:cubicBezTo>
                    <a:pt x="1290" y="1289"/>
                    <a:pt x="1318" y="1260"/>
                    <a:pt x="1354" y="1260"/>
                  </a:cubicBezTo>
                  <a:lnTo>
                    <a:pt x="3297" y="1260"/>
                  </a:lnTo>
                  <a:cubicBezTo>
                    <a:pt x="3333" y="1260"/>
                    <a:pt x="3361" y="1289"/>
                    <a:pt x="3361" y="1324"/>
                  </a:cubicBezTo>
                  <a:lnTo>
                    <a:pt x="3361" y="1324"/>
                  </a:lnTo>
                  <a:close/>
                  <a:moveTo>
                    <a:pt x="3361" y="1030"/>
                  </a:moveTo>
                  <a:lnTo>
                    <a:pt x="3361" y="1030"/>
                  </a:lnTo>
                  <a:cubicBezTo>
                    <a:pt x="3361" y="1065"/>
                    <a:pt x="3333" y="1094"/>
                    <a:pt x="3297" y="1094"/>
                  </a:cubicBezTo>
                  <a:lnTo>
                    <a:pt x="1354" y="1094"/>
                  </a:lnTo>
                  <a:cubicBezTo>
                    <a:pt x="1318" y="1094"/>
                    <a:pt x="1290" y="1065"/>
                    <a:pt x="1290" y="1030"/>
                  </a:cubicBezTo>
                  <a:cubicBezTo>
                    <a:pt x="1290" y="994"/>
                    <a:pt x="1318" y="965"/>
                    <a:pt x="1354" y="965"/>
                  </a:cubicBezTo>
                  <a:lnTo>
                    <a:pt x="3297" y="965"/>
                  </a:lnTo>
                  <a:cubicBezTo>
                    <a:pt x="3333" y="965"/>
                    <a:pt x="3361" y="994"/>
                    <a:pt x="3361" y="1030"/>
                  </a:cubicBezTo>
                  <a:lnTo>
                    <a:pt x="3361" y="1030"/>
                  </a:lnTo>
                  <a:close/>
                  <a:moveTo>
                    <a:pt x="3579" y="4491"/>
                  </a:moveTo>
                  <a:lnTo>
                    <a:pt x="3579" y="4491"/>
                  </a:lnTo>
                  <a:cubicBezTo>
                    <a:pt x="3579" y="4589"/>
                    <a:pt x="3499" y="4670"/>
                    <a:pt x="3400" y="4670"/>
                  </a:cubicBezTo>
                  <a:lnTo>
                    <a:pt x="307" y="4670"/>
                  </a:lnTo>
                  <a:cubicBezTo>
                    <a:pt x="209" y="4670"/>
                    <a:pt x="128" y="4589"/>
                    <a:pt x="128" y="4491"/>
                  </a:cubicBezTo>
                  <a:lnTo>
                    <a:pt x="128" y="306"/>
                  </a:lnTo>
                  <a:cubicBezTo>
                    <a:pt x="128" y="208"/>
                    <a:pt x="209" y="127"/>
                    <a:pt x="307" y="127"/>
                  </a:cubicBezTo>
                  <a:lnTo>
                    <a:pt x="3400" y="127"/>
                  </a:lnTo>
                  <a:cubicBezTo>
                    <a:pt x="3499" y="127"/>
                    <a:pt x="3579" y="208"/>
                    <a:pt x="3579" y="306"/>
                  </a:cubicBezTo>
                  <a:lnTo>
                    <a:pt x="3579" y="4491"/>
                  </a:lnTo>
                  <a:lnTo>
                    <a:pt x="3579" y="4491"/>
                  </a:lnTo>
                  <a:close/>
                  <a:moveTo>
                    <a:pt x="3400" y="0"/>
                  </a:moveTo>
                  <a:lnTo>
                    <a:pt x="3400" y="0"/>
                  </a:lnTo>
                  <a:lnTo>
                    <a:pt x="307" y="0"/>
                  </a:lnTo>
                  <a:cubicBezTo>
                    <a:pt x="138" y="0"/>
                    <a:pt x="0" y="137"/>
                    <a:pt x="0" y="306"/>
                  </a:cubicBezTo>
                  <a:lnTo>
                    <a:pt x="0" y="4491"/>
                  </a:lnTo>
                  <a:cubicBezTo>
                    <a:pt x="0" y="4660"/>
                    <a:pt x="138" y="4799"/>
                    <a:pt x="307" y="4799"/>
                  </a:cubicBezTo>
                  <a:lnTo>
                    <a:pt x="3400" y="4799"/>
                  </a:lnTo>
                  <a:cubicBezTo>
                    <a:pt x="3570" y="4799"/>
                    <a:pt x="3708" y="4660"/>
                    <a:pt x="3708" y="4491"/>
                  </a:cubicBezTo>
                  <a:lnTo>
                    <a:pt x="3708" y="306"/>
                  </a:lnTo>
                  <a:cubicBezTo>
                    <a:pt x="3708" y="137"/>
                    <a:pt x="3570" y="0"/>
                    <a:pt x="3400" y="0"/>
                  </a:cubicBezTo>
                  <a:close/>
                </a:path>
              </a:pathLst>
            </a:custGeom>
            <a:solidFill>
              <a:srgbClr val="33A3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342900">
                <a:defRPr/>
              </a:pPr>
              <a:endParaRPr lang="en-US" sz="1350">
                <a:solidFill>
                  <a:srgbClr val="032854"/>
                </a:solidFill>
                <a:latin typeface="Calibri" panose="020F0502020204030204"/>
              </a:endParaRPr>
            </a:p>
          </p:txBody>
        </p:sp>
      </p:grpSp>
      <p:grpSp>
        <p:nvGrpSpPr>
          <p:cNvPr id="389" name="Group 388">
            <a:extLst>
              <a:ext uri="{FF2B5EF4-FFF2-40B4-BE49-F238E27FC236}">
                <a16:creationId xmlns:a16="http://schemas.microsoft.com/office/drawing/2014/main" id="{25A59855-BA36-D821-C435-96881390D30B}"/>
              </a:ext>
            </a:extLst>
          </p:cNvPr>
          <p:cNvGrpSpPr/>
          <p:nvPr/>
        </p:nvGrpSpPr>
        <p:grpSpPr>
          <a:xfrm>
            <a:off x="1677534" y="1078529"/>
            <a:ext cx="3360243" cy="1007410"/>
            <a:chOff x="2236712" y="1438038"/>
            <a:chExt cx="4480324" cy="1343213"/>
          </a:xfrm>
        </p:grpSpPr>
        <p:grpSp>
          <p:nvGrpSpPr>
            <p:cNvPr id="326" name="Group 325">
              <a:extLst>
                <a:ext uri="{FF2B5EF4-FFF2-40B4-BE49-F238E27FC236}">
                  <a16:creationId xmlns:a16="http://schemas.microsoft.com/office/drawing/2014/main" id="{A4934694-2049-C7CA-CAF5-21CFE7D8C036}"/>
                </a:ext>
              </a:extLst>
            </p:cNvPr>
            <p:cNvGrpSpPr/>
            <p:nvPr/>
          </p:nvGrpSpPr>
          <p:grpSpPr>
            <a:xfrm>
              <a:off x="2236712" y="1438038"/>
              <a:ext cx="4480324" cy="1343213"/>
              <a:chOff x="1505118" y="1033079"/>
              <a:chExt cx="3405399" cy="1020947"/>
            </a:xfrm>
          </p:grpSpPr>
          <p:cxnSp>
            <p:nvCxnSpPr>
              <p:cNvPr id="370" name="Straight Connector 369">
                <a:extLst>
                  <a:ext uri="{FF2B5EF4-FFF2-40B4-BE49-F238E27FC236}">
                    <a16:creationId xmlns:a16="http://schemas.microsoft.com/office/drawing/2014/main" id="{C968CF8A-85E7-EC0A-42B7-6FD868291EC9}"/>
                  </a:ext>
                </a:extLst>
              </p:cNvPr>
              <p:cNvCxnSpPr/>
              <p:nvPr/>
            </p:nvCxnSpPr>
            <p:spPr>
              <a:xfrm>
                <a:off x="4466066" y="1033079"/>
                <a:ext cx="0" cy="138915"/>
              </a:xfrm>
              <a:prstGeom prst="line">
                <a:avLst/>
              </a:prstGeom>
              <a:noFill/>
              <a:ln w="25400" cap="rnd" cmpd="sng" algn="ctr">
                <a:solidFill>
                  <a:schemeClr val="tx1">
                    <a:lumMod val="50000"/>
                    <a:lumOff val="50000"/>
                  </a:schemeClr>
                </a:solidFill>
                <a:prstDash val="solid"/>
                <a:miter lim="800000"/>
              </a:ln>
              <a:effectLst/>
            </p:spPr>
          </p:cxnSp>
          <p:sp>
            <p:nvSpPr>
              <p:cNvPr id="371" name="Arc 370">
                <a:extLst>
                  <a:ext uri="{FF2B5EF4-FFF2-40B4-BE49-F238E27FC236}">
                    <a16:creationId xmlns:a16="http://schemas.microsoft.com/office/drawing/2014/main" id="{82AFFD7D-B115-94CE-EACF-444CC406E993}"/>
                  </a:ext>
                </a:extLst>
              </p:cNvPr>
              <p:cNvSpPr/>
              <p:nvPr/>
            </p:nvSpPr>
            <p:spPr>
              <a:xfrm flipH="1">
                <a:off x="4020393" y="1171994"/>
                <a:ext cx="890124" cy="882032"/>
              </a:xfrm>
              <a:prstGeom prst="arc">
                <a:avLst/>
              </a:prstGeom>
              <a:noFill/>
              <a:ln w="25400" cap="rnd" cmpd="sng" algn="ctr">
                <a:solidFill>
                  <a:schemeClr val="tx1">
                    <a:lumMod val="50000"/>
                    <a:lumOff val="50000"/>
                  </a:schemeClr>
                </a:solidFill>
                <a:prstDash val="solid"/>
                <a:miter lim="800000"/>
              </a:ln>
              <a:effectLst/>
            </p:spPr>
            <p:txBody>
              <a:bodyPr rtlCol="0" anchor="ctr"/>
              <a:lstStyle/>
              <a:p>
                <a:pPr algn="ctr" defTabSz="685784">
                  <a:defRPr/>
                </a:pPr>
                <a:endParaRPr lang="en-US" sz="900" kern="0" dirty="0">
                  <a:solidFill>
                    <a:srgbClr val="032854"/>
                  </a:solidFill>
                  <a:latin typeface="Calibri Light" panose="020F0302020204030204"/>
                </a:endParaRPr>
              </a:p>
            </p:txBody>
          </p:sp>
          <p:cxnSp>
            <p:nvCxnSpPr>
              <p:cNvPr id="372" name="Straight Connector 371">
                <a:extLst>
                  <a:ext uri="{FF2B5EF4-FFF2-40B4-BE49-F238E27FC236}">
                    <a16:creationId xmlns:a16="http://schemas.microsoft.com/office/drawing/2014/main" id="{5B0F7FFF-BD21-3253-0BD7-003F97DBDC8E}"/>
                  </a:ext>
                </a:extLst>
              </p:cNvPr>
              <p:cNvCxnSpPr>
                <a:cxnSpLocks/>
              </p:cNvCxnSpPr>
              <p:nvPr/>
            </p:nvCxnSpPr>
            <p:spPr>
              <a:xfrm flipH="1">
                <a:off x="1553670" y="1610896"/>
                <a:ext cx="2466722" cy="0"/>
              </a:xfrm>
              <a:prstGeom prst="line">
                <a:avLst/>
              </a:prstGeom>
              <a:noFill/>
              <a:ln w="25400" cap="rnd" cmpd="sng" algn="ctr">
                <a:solidFill>
                  <a:schemeClr val="tx1">
                    <a:lumMod val="50000"/>
                    <a:lumOff val="50000"/>
                  </a:schemeClr>
                </a:solidFill>
                <a:prstDash val="solid"/>
                <a:miter lim="800000"/>
              </a:ln>
              <a:effectLst/>
            </p:spPr>
          </p:cxnSp>
          <p:sp>
            <p:nvSpPr>
              <p:cNvPr id="373" name="Oval 372">
                <a:extLst>
                  <a:ext uri="{FF2B5EF4-FFF2-40B4-BE49-F238E27FC236}">
                    <a16:creationId xmlns:a16="http://schemas.microsoft.com/office/drawing/2014/main" id="{6FF2990C-DA1A-4164-35F4-9BFC00780AA8}"/>
                  </a:ext>
                </a:extLst>
              </p:cNvPr>
              <p:cNvSpPr/>
              <p:nvPr/>
            </p:nvSpPr>
            <p:spPr>
              <a:xfrm flipH="1">
                <a:off x="1505118" y="1561772"/>
                <a:ext cx="97105" cy="97105"/>
              </a:xfrm>
              <a:prstGeom prst="ellipse">
                <a:avLst/>
              </a:prstGeom>
              <a:solidFill>
                <a:schemeClr val="tx1">
                  <a:lumMod val="50000"/>
                  <a:lumOff val="50000"/>
                </a:schemeClr>
              </a:solidFill>
              <a:ln w="12700" cap="flat" cmpd="sng" algn="ctr">
                <a:solidFill>
                  <a:schemeClr val="tx1">
                    <a:lumMod val="50000"/>
                    <a:lumOff val="50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grpSp>
        <p:sp>
          <p:nvSpPr>
            <p:cNvPr id="327" name="Oval 326">
              <a:extLst>
                <a:ext uri="{FF2B5EF4-FFF2-40B4-BE49-F238E27FC236}">
                  <a16:creationId xmlns:a16="http://schemas.microsoft.com/office/drawing/2014/main" id="{F2E1F8B5-1482-30A7-DFC1-9B6D46782EA4}"/>
                </a:ext>
              </a:extLst>
            </p:cNvPr>
            <p:cNvSpPr/>
            <p:nvPr/>
          </p:nvSpPr>
          <p:spPr>
            <a:xfrm>
              <a:off x="5742017" y="1753502"/>
              <a:ext cx="720475" cy="720476"/>
            </a:xfrm>
            <a:prstGeom prst="ellipse">
              <a:avLst/>
            </a:prstGeom>
            <a:noFill/>
            <a:ln w="25400" cap="rnd" cmpd="sng" algn="ctr">
              <a:solidFill>
                <a:schemeClr val="tx1">
                  <a:lumMod val="50000"/>
                  <a:lumOff val="50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sp>
          <p:nvSpPr>
            <p:cNvPr id="329" name="Rectangle 328">
              <a:extLst>
                <a:ext uri="{FF2B5EF4-FFF2-40B4-BE49-F238E27FC236}">
                  <a16:creationId xmlns:a16="http://schemas.microsoft.com/office/drawing/2014/main" id="{C6D2DDA3-22D5-E923-BEA8-6DDBBBC82DC2}"/>
                </a:ext>
              </a:extLst>
            </p:cNvPr>
            <p:cNvSpPr/>
            <p:nvPr/>
          </p:nvSpPr>
          <p:spPr>
            <a:xfrm>
              <a:off x="2309460" y="1807506"/>
              <a:ext cx="2386927" cy="400109"/>
            </a:xfrm>
            <a:prstGeom prst="rect">
              <a:avLst/>
            </a:prstGeom>
            <a:ln>
              <a:noFill/>
            </a:ln>
          </p:spPr>
          <p:txBody>
            <a:bodyPr wrap="square">
              <a:spAutoFit/>
            </a:bodyPr>
            <a:lstStyle/>
            <a:p>
              <a:pPr defTabSz="685784">
                <a:defRPr/>
              </a:pPr>
              <a:r>
                <a:rPr lang="en-US" sz="1350" b="1" dirty="0">
                  <a:solidFill>
                    <a:srgbClr val="032854"/>
                  </a:solidFill>
                  <a:latin typeface="Calibri (Body)"/>
                  <a:ea typeface="Calibri" charset="0"/>
                  <a:cs typeface="Calibri" charset="0"/>
                </a:rPr>
                <a:t>Choose the Best Chart</a:t>
              </a:r>
            </a:p>
          </p:txBody>
        </p:sp>
        <p:sp>
          <p:nvSpPr>
            <p:cNvPr id="376" name="Freeform 13">
              <a:extLst>
                <a:ext uri="{FF2B5EF4-FFF2-40B4-BE49-F238E27FC236}">
                  <a16:creationId xmlns:a16="http://schemas.microsoft.com/office/drawing/2014/main" id="{9DCDF314-8188-8BC7-7A10-558D6CF608C1}"/>
                </a:ext>
              </a:extLst>
            </p:cNvPr>
            <p:cNvSpPr>
              <a:spLocks noChangeAspect="1" noEditPoints="1"/>
            </p:cNvSpPr>
            <p:nvPr/>
          </p:nvSpPr>
          <p:spPr bwMode="auto">
            <a:xfrm>
              <a:off x="5928747" y="1832141"/>
              <a:ext cx="334506" cy="548640"/>
            </a:xfrm>
            <a:custGeom>
              <a:avLst/>
              <a:gdLst>
                <a:gd name="T0" fmla="*/ 392 w 2916"/>
                <a:gd name="T1" fmla="*/ 1507 h 4799"/>
                <a:gd name="T2" fmla="*/ 447 w 2916"/>
                <a:gd name="T3" fmla="*/ 1406 h 4799"/>
                <a:gd name="T4" fmla="*/ 1144 w 2916"/>
                <a:gd name="T5" fmla="*/ 130 h 4799"/>
                <a:gd name="T6" fmla="*/ 1967 w 2916"/>
                <a:gd name="T7" fmla="*/ 1049 h 4799"/>
                <a:gd name="T8" fmla="*/ 2097 w 2916"/>
                <a:gd name="T9" fmla="*/ 1063 h 4799"/>
                <a:gd name="T10" fmla="*/ 1144 w 2916"/>
                <a:gd name="T11" fmla="*/ 0 h 4799"/>
                <a:gd name="T12" fmla="*/ 336 w 2916"/>
                <a:gd name="T13" fmla="*/ 1477 h 4799"/>
                <a:gd name="T14" fmla="*/ 392 w 2916"/>
                <a:gd name="T15" fmla="*/ 1507 h 4799"/>
                <a:gd name="T16" fmla="*/ 2370 w 2916"/>
                <a:gd name="T17" fmla="*/ 3842 h 4799"/>
                <a:gd name="T18" fmla="*/ 2198 w 2916"/>
                <a:gd name="T19" fmla="*/ 4799 h 4799"/>
                <a:gd name="T20" fmla="*/ 2257 w 2916"/>
                <a:gd name="T21" fmla="*/ 3776 h 4799"/>
                <a:gd name="T22" fmla="*/ 2707 w 2916"/>
                <a:gd name="T23" fmla="*/ 2273 h 4799"/>
                <a:gd name="T24" fmla="*/ 2535 w 2916"/>
                <a:gd name="T25" fmla="*/ 2174 h 4799"/>
                <a:gd name="T26" fmla="*/ 2358 w 2916"/>
                <a:gd name="T27" fmla="*/ 2262 h 4799"/>
                <a:gd name="T28" fmla="*/ 2320 w 2916"/>
                <a:gd name="T29" fmla="*/ 2182 h 4799"/>
                <a:gd name="T30" fmla="*/ 2310 w 2916"/>
                <a:gd name="T31" fmla="*/ 2059 h 4799"/>
                <a:gd name="T32" fmla="*/ 2045 w 2916"/>
                <a:gd name="T33" fmla="*/ 2053 h 4799"/>
                <a:gd name="T34" fmla="*/ 1945 w 2916"/>
                <a:gd name="T35" fmla="*/ 2087 h 4799"/>
                <a:gd name="T36" fmla="*/ 1952 w 2916"/>
                <a:gd name="T37" fmla="*/ 1887 h 4799"/>
                <a:gd name="T38" fmla="*/ 1493 w 2916"/>
                <a:gd name="T39" fmla="*/ 1883 h 4799"/>
                <a:gd name="T40" fmla="*/ 1427 w 2916"/>
                <a:gd name="T41" fmla="*/ 1953 h 4799"/>
                <a:gd name="T42" fmla="*/ 1362 w 2916"/>
                <a:gd name="T43" fmla="*/ 1887 h 4799"/>
                <a:gd name="T44" fmla="*/ 1362 w 2916"/>
                <a:gd name="T45" fmla="*/ 1842 h 4799"/>
                <a:gd name="T46" fmla="*/ 1140 w 2916"/>
                <a:gd name="T47" fmla="*/ 721 h 4799"/>
                <a:gd name="T48" fmla="*/ 918 w 2916"/>
                <a:gd name="T49" fmla="*/ 2320 h 4799"/>
                <a:gd name="T50" fmla="*/ 917 w 2916"/>
                <a:gd name="T51" fmla="*/ 2336 h 4799"/>
                <a:gd name="T52" fmla="*/ 536 w 2916"/>
                <a:gd name="T53" fmla="*/ 2405 h 4799"/>
                <a:gd name="T54" fmla="*/ 131 w 2916"/>
                <a:gd name="T55" fmla="*/ 2532 h 4799"/>
                <a:gd name="T56" fmla="*/ 968 w 2916"/>
                <a:gd name="T57" fmla="*/ 3866 h 4799"/>
                <a:gd name="T58" fmla="*/ 1179 w 2916"/>
                <a:gd name="T59" fmla="*/ 4680 h 4799"/>
                <a:gd name="T60" fmla="*/ 1114 w 2916"/>
                <a:gd name="T61" fmla="*/ 4747 h 4799"/>
                <a:gd name="T62" fmla="*/ 1048 w 2916"/>
                <a:gd name="T63" fmla="*/ 4128 h 4799"/>
                <a:gd name="T64" fmla="*/ 22 w 2916"/>
                <a:gd name="T65" fmla="*/ 2657 h 4799"/>
                <a:gd name="T66" fmla="*/ 354 w 2916"/>
                <a:gd name="T67" fmla="*/ 2179 h 4799"/>
                <a:gd name="T68" fmla="*/ 714 w 2916"/>
                <a:gd name="T69" fmla="*/ 2384 h 4799"/>
                <a:gd name="T70" fmla="*/ 787 w 2916"/>
                <a:gd name="T71" fmla="*/ 2316 h 4799"/>
                <a:gd name="T72" fmla="*/ 1140 w 2916"/>
                <a:gd name="T73" fmla="*/ 590 h 4799"/>
                <a:gd name="T74" fmla="*/ 1493 w 2916"/>
                <a:gd name="T75" fmla="*/ 1609 h 4799"/>
                <a:gd name="T76" fmla="*/ 2082 w 2916"/>
                <a:gd name="T77" fmla="*/ 1863 h 4799"/>
                <a:gd name="T78" fmla="*/ 2426 w 2916"/>
                <a:gd name="T79" fmla="*/ 1997 h 4799"/>
                <a:gd name="T80" fmla="*/ 2510 w 2916"/>
                <a:gd name="T81" fmla="*/ 2045 h 4799"/>
                <a:gd name="T82" fmla="*/ 2823 w 2916"/>
                <a:gd name="T83" fmla="*/ 2211 h 4799"/>
                <a:gd name="T84" fmla="*/ 2370 w 2916"/>
                <a:gd name="T85" fmla="*/ 3842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6" h="4799">
                  <a:moveTo>
                    <a:pt x="392" y="1507"/>
                  </a:moveTo>
                  <a:lnTo>
                    <a:pt x="392" y="1507"/>
                  </a:lnTo>
                  <a:cubicBezTo>
                    <a:pt x="404" y="1507"/>
                    <a:pt x="416" y="1504"/>
                    <a:pt x="427" y="1497"/>
                  </a:cubicBezTo>
                  <a:cubicBezTo>
                    <a:pt x="458" y="1477"/>
                    <a:pt x="466" y="1437"/>
                    <a:pt x="447" y="1406"/>
                  </a:cubicBezTo>
                  <a:cubicBezTo>
                    <a:pt x="361" y="1273"/>
                    <a:pt x="315" y="1118"/>
                    <a:pt x="315" y="958"/>
                  </a:cubicBezTo>
                  <a:cubicBezTo>
                    <a:pt x="315" y="501"/>
                    <a:pt x="687" y="130"/>
                    <a:pt x="1144" y="130"/>
                  </a:cubicBezTo>
                  <a:cubicBezTo>
                    <a:pt x="1600" y="130"/>
                    <a:pt x="1972" y="501"/>
                    <a:pt x="1972" y="958"/>
                  </a:cubicBezTo>
                  <a:cubicBezTo>
                    <a:pt x="1972" y="988"/>
                    <a:pt x="1970" y="1019"/>
                    <a:pt x="1967" y="1049"/>
                  </a:cubicBezTo>
                  <a:cubicBezTo>
                    <a:pt x="1963" y="1085"/>
                    <a:pt x="1989" y="1117"/>
                    <a:pt x="2025" y="1121"/>
                  </a:cubicBezTo>
                  <a:cubicBezTo>
                    <a:pt x="2062" y="1125"/>
                    <a:pt x="2094" y="1099"/>
                    <a:pt x="2097" y="1063"/>
                  </a:cubicBezTo>
                  <a:cubicBezTo>
                    <a:pt x="2101" y="1029"/>
                    <a:pt x="2103" y="993"/>
                    <a:pt x="2103" y="958"/>
                  </a:cubicBezTo>
                  <a:cubicBezTo>
                    <a:pt x="2103" y="429"/>
                    <a:pt x="1673" y="0"/>
                    <a:pt x="1144" y="0"/>
                  </a:cubicBezTo>
                  <a:cubicBezTo>
                    <a:pt x="615" y="0"/>
                    <a:pt x="184" y="429"/>
                    <a:pt x="184" y="958"/>
                  </a:cubicBezTo>
                  <a:cubicBezTo>
                    <a:pt x="184" y="1143"/>
                    <a:pt x="237" y="1322"/>
                    <a:pt x="336" y="1477"/>
                  </a:cubicBezTo>
                  <a:cubicBezTo>
                    <a:pt x="349" y="1497"/>
                    <a:pt x="370" y="1507"/>
                    <a:pt x="392" y="1507"/>
                  </a:cubicBezTo>
                  <a:lnTo>
                    <a:pt x="392" y="1507"/>
                  </a:lnTo>
                  <a:close/>
                  <a:moveTo>
                    <a:pt x="2370" y="3842"/>
                  </a:moveTo>
                  <a:lnTo>
                    <a:pt x="2370" y="3842"/>
                  </a:lnTo>
                  <a:cubicBezTo>
                    <a:pt x="2370" y="3843"/>
                    <a:pt x="2264" y="4047"/>
                    <a:pt x="2264" y="4733"/>
                  </a:cubicBezTo>
                  <a:cubicBezTo>
                    <a:pt x="2264" y="4769"/>
                    <a:pt x="2235" y="4799"/>
                    <a:pt x="2198" y="4799"/>
                  </a:cubicBezTo>
                  <a:cubicBezTo>
                    <a:pt x="2162" y="4799"/>
                    <a:pt x="2133" y="4769"/>
                    <a:pt x="2133" y="4733"/>
                  </a:cubicBezTo>
                  <a:cubicBezTo>
                    <a:pt x="2133" y="4012"/>
                    <a:pt x="2244" y="3798"/>
                    <a:pt x="2257" y="3776"/>
                  </a:cubicBezTo>
                  <a:cubicBezTo>
                    <a:pt x="2263" y="3767"/>
                    <a:pt x="2780" y="2883"/>
                    <a:pt x="2711" y="2292"/>
                  </a:cubicBezTo>
                  <a:cubicBezTo>
                    <a:pt x="2710" y="2283"/>
                    <a:pt x="2709" y="2275"/>
                    <a:pt x="2707" y="2273"/>
                  </a:cubicBezTo>
                  <a:cubicBezTo>
                    <a:pt x="2692" y="2244"/>
                    <a:pt x="2675" y="2215"/>
                    <a:pt x="2649" y="2198"/>
                  </a:cubicBezTo>
                  <a:cubicBezTo>
                    <a:pt x="2615" y="2175"/>
                    <a:pt x="2575" y="2167"/>
                    <a:pt x="2535" y="2174"/>
                  </a:cubicBezTo>
                  <a:cubicBezTo>
                    <a:pt x="2495" y="2182"/>
                    <a:pt x="2460" y="2205"/>
                    <a:pt x="2437" y="2238"/>
                  </a:cubicBezTo>
                  <a:cubicBezTo>
                    <a:pt x="2420" y="2264"/>
                    <a:pt x="2387" y="2274"/>
                    <a:pt x="2358" y="2262"/>
                  </a:cubicBezTo>
                  <a:cubicBezTo>
                    <a:pt x="2329" y="2251"/>
                    <a:pt x="2313" y="2220"/>
                    <a:pt x="2318" y="2190"/>
                  </a:cubicBezTo>
                  <a:lnTo>
                    <a:pt x="2320" y="2182"/>
                  </a:lnTo>
                  <a:cubicBezTo>
                    <a:pt x="2320" y="2180"/>
                    <a:pt x="2321" y="2177"/>
                    <a:pt x="2322" y="2175"/>
                  </a:cubicBezTo>
                  <a:cubicBezTo>
                    <a:pt x="2333" y="2136"/>
                    <a:pt x="2329" y="2095"/>
                    <a:pt x="2310" y="2059"/>
                  </a:cubicBezTo>
                  <a:cubicBezTo>
                    <a:pt x="2291" y="2023"/>
                    <a:pt x="2259" y="1997"/>
                    <a:pt x="2220" y="1985"/>
                  </a:cubicBezTo>
                  <a:cubicBezTo>
                    <a:pt x="2152" y="1965"/>
                    <a:pt x="2081" y="1993"/>
                    <a:pt x="2045" y="2053"/>
                  </a:cubicBezTo>
                  <a:lnTo>
                    <a:pt x="2034" y="2069"/>
                  </a:lnTo>
                  <a:cubicBezTo>
                    <a:pt x="2014" y="2098"/>
                    <a:pt x="1975" y="2106"/>
                    <a:pt x="1945" y="2087"/>
                  </a:cubicBezTo>
                  <a:cubicBezTo>
                    <a:pt x="1915" y="2069"/>
                    <a:pt x="1905" y="2030"/>
                    <a:pt x="1923" y="1999"/>
                  </a:cubicBezTo>
                  <a:cubicBezTo>
                    <a:pt x="1942" y="1965"/>
                    <a:pt x="1952" y="1927"/>
                    <a:pt x="1952" y="1887"/>
                  </a:cubicBezTo>
                  <a:cubicBezTo>
                    <a:pt x="1952" y="1761"/>
                    <a:pt x="1849" y="1658"/>
                    <a:pt x="1722" y="1658"/>
                  </a:cubicBezTo>
                  <a:cubicBezTo>
                    <a:pt x="1597" y="1658"/>
                    <a:pt x="1495" y="1759"/>
                    <a:pt x="1493" y="1883"/>
                  </a:cubicBezTo>
                  <a:lnTo>
                    <a:pt x="1493" y="1888"/>
                  </a:lnTo>
                  <a:cubicBezTo>
                    <a:pt x="1493" y="1924"/>
                    <a:pt x="1463" y="1953"/>
                    <a:pt x="1427" y="1953"/>
                  </a:cubicBezTo>
                  <a:cubicBezTo>
                    <a:pt x="1427" y="1953"/>
                    <a:pt x="1427" y="1953"/>
                    <a:pt x="1427" y="1953"/>
                  </a:cubicBezTo>
                  <a:cubicBezTo>
                    <a:pt x="1391" y="1953"/>
                    <a:pt x="1362" y="1924"/>
                    <a:pt x="1362" y="1887"/>
                  </a:cubicBezTo>
                  <a:cubicBezTo>
                    <a:pt x="1362" y="1885"/>
                    <a:pt x="1362" y="1884"/>
                    <a:pt x="1362" y="1882"/>
                  </a:cubicBezTo>
                  <a:lnTo>
                    <a:pt x="1362" y="1842"/>
                  </a:lnTo>
                  <a:lnTo>
                    <a:pt x="1362" y="943"/>
                  </a:lnTo>
                  <a:cubicBezTo>
                    <a:pt x="1362" y="820"/>
                    <a:pt x="1263" y="721"/>
                    <a:pt x="1140" y="721"/>
                  </a:cubicBezTo>
                  <a:cubicBezTo>
                    <a:pt x="1018" y="721"/>
                    <a:pt x="918" y="820"/>
                    <a:pt x="918" y="943"/>
                  </a:cubicBezTo>
                  <a:lnTo>
                    <a:pt x="918" y="2320"/>
                  </a:lnTo>
                  <a:cubicBezTo>
                    <a:pt x="918" y="2322"/>
                    <a:pt x="918" y="2325"/>
                    <a:pt x="918" y="2327"/>
                  </a:cubicBezTo>
                  <a:lnTo>
                    <a:pt x="917" y="2336"/>
                  </a:lnTo>
                  <a:cubicBezTo>
                    <a:pt x="903" y="2439"/>
                    <a:pt x="816" y="2515"/>
                    <a:pt x="714" y="2515"/>
                  </a:cubicBezTo>
                  <a:cubicBezTo>
                    <a:pt x="609" y="2515"/>
                    <a:pt x="543" y="2417"/>
                    <a:pt x="536" y="2405"/>
                  </a:cubicBezTo>
                  <a:cubicBezTo>
                    <a:pt x="496" y="2347"/>
                    <a:pt x="428" y="2310"/>
                    <a:pt x="354" y="2310"/>
                  </a:cubicBezTo>
                  <a:cubicBezTo>
                    <a:pt x="231" y="2310"/>
                    <a:pt x="131" y="2410"/>
                    <a:pt x="131" y="2532"/>
                  </a:cubicBezTo>
                  <a:cubicBezTo>
                    <a:pt x="131" y="2559"/>
                    <a:pt x="135" y="2585"/>
                    <a:pt x="145" y="2610"/>
                  </a:cubicBezTo>
                  <a:cubicBezTo>
                    <a:pt x="148" y="2617"/>
                    <a:pt x="497" y="3495"/>
                    <a:pt x="968" y="3866"/>
                  </a:cubicBezTo>
                  <a:cubicBezTo>
                    <a:pt x="1050" y="3924"/>
                    <a:pt x="1190" y="4040"/>
                    <a:pt x="1179" y="4142"/>
                  </a:cubicBezTo>
                  <a:cubicBezTo>
                    <a:pt x="1169" y="4229"/>
                    <a:pt x="1175" y="4532"/>
                    <a:pt x="1179" y="4680"/>
                  </a:cubicBezTo>
                  <a:cubicBezTo>
                    <a:pt x="1180" y="4716"/>
                    <a:pt x="1152" y="4746"/>
                    <a:pt x="1116" y="4747"/>
                  </a:cubicBezTo>
                  <a:cubicBezTo>
                    <a:pt x="1115" y="4747"/>
                    <a:pt x="1114" y="4747"/>
                    <a:pt x="1114" y="4747"/>
                  </a:cubicBezTo>
                  <a:cubicBezTo>
                    <a:pt x="1078" y="4747"/>
                    <a:pt x="1049" y="4719"/>
                    <a:pt x="1048" y="4683"/>
                  </a:cubicBezTo>
                  <a:cubicBezTo>
                    <a:pt x="1048" y="4666"/>
                    <a:pt x="1035" y="4246"/>
                    <a:pt x="1048" y="4128"/>
                  </a:cubicBezTo>
                  <a:cubicBezTo>
                    <a:pt x="1044" y="4103"/>
                    <a:pt x="968" y="4027"/>
                    <a:pt x="889" y="3971"/>
                  </a:cubicBezTo>
                  <a:cubicBezTo>
                    <a:pt x="388" y="3576"/>
                    <a:pt x="37" y="2694"/>
                    <a:pt x="22" y="2657"/>
                  </a:cubicBezTo>
                  <a:cubicBezTo>
                    <a:pt x="7" y="2616"/>
                    <a:pt x="0" y="2575"/>
                    <a:pt x="0" y="2532"/>
                  </a:cubicBezTo>
                  <a:cubicBezTo>
                    <a:pt x="0" y="2338"/>
                    <a:pt x="159" y="2179"/>
                    <a:pt x="354" y="2179"/>
                  </a:cubicBezTo>
                  <a:cubicBezTo>
                    <a:pt x="471" y="2179"/>
                    <a:pt x="580" y="2237"/>
                    <a:pt x="646" y="2333"/>
                  </a:cubicBezTo>
                  <a:cubicBezTo>
                    <a:pt x="657" y="2351"/>
                    <a:pt x="688" y="2384"/>
                    <a:pt x="714" y="2384"/>
                  </a:cubicBezTo>
                  <a:cubicBezTo>
                    <a:pt x="751" y="2384"/>
                    <a:pt x="782" y="2357"/>
                    <a:pt x="787" y="2320"/>
                  </a:cubicBezTo>
                  <a:lnTo>
                    <a:pt x="787" y="2316"/>
                  </a:lnTo>
                  <a:lnTo>
                    <a:pt x="787" y="943"/>
                  </a:lnTo>
                  <a:cubicBezTo>
                    <a:pt x="787" y="748"/>
                    <a:pt x="945" y="590"/>
                    <a:pt x="1140" y="590"/>
                  </a:cubicBezTo>
                  <a:cubicBezTo>
                    <a:pt x="1335" y="590"/>
                    <a:pt x="1493" y="748"/>
                    <a:pt x="1493" y="943"/>
                  </a:cubicBezTo>
                  <a:lnTo>
                    <a:pt x="1493" y="1609"/>
                  </a:lnTo>
                  <a:cubicBezTo>
                    <a:pt x="1556" y="1558"/>
                    <a:pt x="1635" y="1527"/>
                    <a:pt x="1722" y="1527"/>
                  </a:cubicBezTo>
                  <a:cubicBezTo>
                    <a:pt x="1913" y="1527"/>
                    <a:pt x="2069" y="1675"/>
                    <a:pt x="2082" y="1863"/>
                  </a:cubicBezTo>
                  <a:cubicBezTo>
                    <a:pt x="2137" y="1844"/>
                    <a:pt x="2198" y="1841"/>
                    <a:pt x="2258" y="1859"/>
                  </a:cubicBezTo>
                  <a:cubicBezTo>
                    <a:pt x="2330" y="1881"/>
                    <a:pt x="2390" y="1930"/>
                    <a:pt x="2426" y="1997"/>
                  </a:cubicBezTo>
                  <a:cubicBezTo>
                    <a:pt x="2437" y="2018"/>
                    <a:pt x="2446" y="2040"/>
                    <a:pt x="2451" y="2063"/>
                  </a:cubicBezTo>
                  <a:cubicBezTo>
                    <a:pt x="2470" y="2055"/>
                    <a:pt x="2489" y="2049"/>
                    <a:pt x="2510" y="2045"/>
                  </a:cubicBezTo>
                  <a:cubicBezTo>
                    <a:pt x="2584" y="2031"/>
                    <a:pt x="2660" y="2047"/>
                    <a:pt x="2722" y="2089"/>
                  </a:cubicBezTo>
                  <a:cubicBezTo>
                    <a:pt x="2772" y="2123"/>
                    <a:pt x="2801" y="2170"/>
                    <a:pt x="2823" y="2211"/>
                  </a:cubicBezTo>
                  <a:cubicBezTo>
                    <a:pt x="2839" y="2241"/>
                    <a:pt x="2841" y="2275"/>
                    <a:pt x="2842" y="2282"/>
                  </a:cubicBezTo>
                  <a:cubicBezTo>
                    <a:pt x="2916" y="2912"/>
                    <a:pt x="2393" y="3805"/>
                    <a:pt x="2370" y="3842"/>
                  </a:cubicBezTo>
                  <a:close/>
                </a:path>
              </a:pathLst>
            </a:custGeom>
            <a:solidFill>
              <a:schemeClr val="tx1">
                <a:lumMod val="50000"/>
                <a:lumOff val="50000"/>
              </a:schemeClr>
            </a:solidFill>
            <a:ln w="0">
              <a:solidFill>
                <a:schemeClr val="tx1">
                  <a:lumMod val="50000"/>
                  <a:lumOff val="50000"/>
                </a:schemeClr>
              </a:solidFill>
              <a:prstDash val="solid"/>
              <a:round/>
              <a:headEnd/>
              <a:tailEnd/>
            </a:ln>
          </p:spPr>
          <p:txBody>
            <a:bodyPr vert="horz" wrap="square" lIns="68580" tIns="34290" rIns="68580" bIns="34290" numCol="1" anchor="t" anchorCtr="0" compatLnSpc="1">
              <a:prstTxWarp prst="textNoShape">
                <a:avLst/>
              </a:prstTxWarp>
            </a:bodyPr>
            <a:lstStyle/>
            <a:p>
              <a:pPr defTabSz="342900">
                <a:defRPr/>
              </a:pPr>
              <a:endParaRPr lang="en-US" sz="1350">
                <a:solidFill>
                  <a:srgbClr val="032854"/>
                </a:solidFill>
                <a:latin typeface="Calibri" panose="020F0502020204030204"/>
              </a:endParaRPr>
            </a:p>
          </p:txBody>
        </p:sp>
      </p:grpSp>
      <p:grpSp>
        <p:nvGrpSpPr>
          <p:cNvPr id="388" name="Group 387">
            <a:extLst>
              <a:ext uri="{FF2B5EF4-FFF2-40B4-BE49-F238E27FC236}">
                <a16:creationId xmlns:a16="http://schemas.microsoft.com/office/drawing/2014/main" id="{3988B6C5-D58E-1196-4FE8-3E86A5A42008}"/>
              </a:ext>
            </a:extLst>
          </p:cNvPr>
          <p:cNvGrpSpPr/>
          <p:nvPr/>
        </p:nvGrpSpPr>
        <p:grpSpPr>
          <a:xfrm>
            <a:off x="4134171" y="1923580"/>
            <a:ext cx="3358221" cy="1007410"/>
            <a:chOff x="5512228" y="2564773"/>
            <a:chExt cx="4477628" cy="1343213"/>
          </a:xfrm>
        </p:grpSpPr>
        <p:sp>
          <p:nvSpPr>
            <p:cNvPr id="331" name="Oval 330">
              <a:extLst>
                <a:ext uri="{FF2B5EF4-FFF2-40B4-BE49-F238E27FC236}">
                  <a16:creationId xmlns:a16="http://schemas.microsoft.com/office/drawing/2014/main" id="{0A4F8D76-FD0E-1148-06EE-C3A009B15164}"/>
                </a:ext>
              </a:extLst>
            </p:cNvPr>
            <p:cNvSpPr/>
            <p:nvPr/>
          </p:nvSpPr>
          <p:spPr>
            <a:xfrm>
              <a:off x="5783188" y="2901859"/>
              <a:ext cx="720475" cy="720476"/>
            </a:xfrm>
            <a:prstGeom prst="ellipse">
              <a:avLst/>
            </a:prstGeom>
            <a:noFill/>
            <a:ln w="25400" cap="rnd" cmpd="sng" algn="ctr">
              <a:solidFill>
                <a:schemeClr val="accent1"/>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sp>
          <p:nvSpPr>
            <p:cNvPr id="333" name="Rectangle 332">
              <a:extLst>
                <a:ext uri="{FF2B5EF4-FFF2-40B4-BE49-F238E27FC236}">
                  <a16:creationId xmlns:a16="http://schemas.microsoft.com/office/drawing/2014/main" id="{7A0AA6C5-9EAF-AE56-D33A-CFCB4A403265}"/>
                </a:ext>
              </a:extLst>
            </p:cNvPr>
            <p:cNvSpPr/>
            <p:nvPr/>
          </p:nvSpPr>
          <p:spPr>
            <a:xfrm>
              <a:off x="6713487" y="2938913"/>
              <a:ext cx="2989448" cy="400109"/>
            </a:xfrm>
            <a:prstGeom prst="rect">
              <a:avLst/>
            </a:prstGeom>
            <a:ln>
              <a:noFill/>
            </a:ln>
          </p:spPr>
          <p:txBody>
            <a:bodyPr wrap="square">
              <a:spAutoFit/>
            </a:bodyPr>
            <a:lstStyle/>
            <a:p>
              <a:pPr defTabSz="685784">
                <a:defRPr/>
              </a:pPr>
              <a:r>
                <a:rPr lang="en-US" sz="1350" b="1" dirty="0">
                  <a:solidFill>
                    <a:srgbClr val="032854"/>
                  </a:solidFill>
                  <a:latin typeface="Calibri (Body)"/>
                  <a:ea typeface="Calibri" charset="0"/>
                  <a:cs typeface="Calibri" charset="0"/>
                </a:rPr>
                <a:t>Focus on What’s Important</a:t>
              </a:r>
            </a:p>
          </p:txBody>
        </p:sp>
        <p:grpSp>
          <p:nvGrpSpPr>
            <p:cNvPr id="339" name="Group 338">
              <a:extLst>
                <a:ext uri="{FF2B5EF4-FFF2-40B4-BE49-F238E27FC236}">
                  <a16:creationId xmlns:a16="http://schemas.microsoft.com/office/drawing/2014/main" id="{3D93E18B-313A-EEC7-BD2E-A047CF96413A}"/>
                </a:ext>
              </a:extLst>
            </p:cNvPr>
            <p:cNvGrpSpPr/>
            <p:nvPr/>
          </p:nvGrpSpPr>
          <p:grpSpPr>
            <a:xfrm flipH="1">
              <a:off x="5512228" y="2564773"/>
              <a:ext cx="4477628" cy="1343213"/>
              <a:chOff x="1507167" y="1033079"/>
              <a:chExt cx="3403350" cy="1020947"/>
            </a:xfrm>
          </p:grpSpPr>
          <p:cxnSp>
            <p:nvCxnSpPr>
              <p:cNvPr id="363" name="Straight Connector 362">
                <a:extLst>
                  <a:ext uri="{FF2B5EF4-FFF2-40B4-BE49-F238E27FC236}">
                    <a16:creationId xmlns:a16="http://schemas.microsoft.com/office/drawing/2014/main" id="{2DFB65A2-2A4C-F8DC-6DC6-998D666AB3C3}"/>
                  </a:ext>
                </a:extLst>
              </p:cNvPr>
              <p:cNvCxnSpPr/>
              <p:nvPr/>
            </p:nvCxnSpPr>
            <p:spPr>
              <a:xfrm>
                <a:off x="4466804" y="1033079"/>
                <a:ext cx="0" cy="138915"/>
              </a:xfrm>
              <a:prstGeom prst="line">
                <a:avLst/>
              </a:prstGeom>
              <a:noFill/>
              <a:ln w="25400" cap="rnd" cmpd="sng" algn="ctr">
                <a:solidFill>
                  <a:schemeClr val="accent1"/>
                </a:solidFill>
                <a:prstDash val="solid"/>
                <a:miter lim="800000"/>
              </a:ln>
              <a:effectLst/>
            </p:spPr>
          </p:cxnSp>
          <p:sp>
            <p:nvSpPr>
              <p:cNvPr id="364" name="Arc 363">
                <a:extLst>
                  <a:ext uri="{FF2B5EF4-FFF2-40B4-BE49-F238E27FC236}">
                    <a16:creationId xmlns:a16="http://schemas.microsoft.com/office/drawing/2014/main" id="{B257EDF0-D912-A0C8-7C11-41B3F9474BC0}"/>
                  </a:ext>
                </a:extLst>
              </p:cNvPr>
              <p:cNvSpPr/>
              <p:nvPr/>
            </p:nvSpPr>
            <p:spPr>
              <a:xfrm flipH="1">
                <a:off x="4020393" y="1171994"/>
                <a:ext cx="890124" cy="882032"/>
              </a:xfrm>
              <a:prstGeom prst="arc">
                <a:avLst/>
              </a:prstGeom>
              <a:noFill/>
              <a:ln w="25400" cap="rnd" cmpd="sng" algn="ctr">
                <a:solidFill>
                  <a:schemeClr val="accent1"/>
                </a:solidFill>
                <a:prstDash val="solid"/>
                <a:miter lim="800000"/>
              </a:ln>
              <a:effectLst/>
            </p:spPr>
            <p:txBody>
              <a:bodyPr rtlCol="0" anchor="ctr"/>
              <a:lstStyle/>
              <a:p>
                <a:pPr algn="ctr" defTabSz="685784">
                  <a:defRPr/>
                </a:pPr>
                <a:endParaRPr lang="en-US" sz="900" kern="0" dirty="0">
                  <a:solidFill>
                    <a:srgbClr val="032854"/>
                  </a:solidFill>
                  <a:latin typeface="Calibri Light" panose="020F0302020204030204"/>
                </a:endParaRPr>
              </a:p>
            </p:txBody>
          </p:sp>
          <p:cxnSp>
            <p:nvCxnSpPr>
              <p:cNvPr id="365" name="Straight Connector 364">
                <a:extLst>
                  <a:ext uri="{FF2B5EF4-FFF2-40B4-BE49-F238E27FC236}">
                    <a16:creationId xmlns:a16="http://schemas.microsoft.com/office/drawing/2014/main" id="{54B62539-8AB9-A2FB-BC6C-07FFEADFE311}"/>
                  </a:ext>
                </a:extLst>
              </p:cNvPr>
              <p:cNvCxnSpPr/>
              <p:nvPr/>
            </p:nvCxnSpPr>
            <p:spPr>
              <a:xfrm flipH="1">
                <a:off x="1555720" y="1613010"/>
                <a:ext cx="2466722" cy="0"/>
              </a:xfrm>
              <a:prstGeom prst="line">
                <a:avLst/>
              </a:prstGeom>
              <a:noFill/>
              <a:ln w="25400" cap="rnd" cmpd="sng" algn="ctr">
                <a:solidFill>
                  <a:schemeClr val="accent1"/>
                </a:solidFill>
                <a:prstDash val="solid"/>
                <a:miter lim="800000"/>
              </a:ln>
              <a:effectLst/>
            </p:spPr>
          </p:cxnSp>
          <p:sp>
            <p:nvSpPr>
              <p:cNvPr id="366" name="Oval 365">
                <a:extLst>
                  <a:ext uri="{FF2B5EF4-FFF2-40B4-BE49-F238E27FC236}">
                    <a16:creationId xmlns:a16="http://schemas.microsoft.com/office/drawing/2014/main" id="{38982301-A2D9-CD7E-493E-47A27894ADF0}"/>
                  </a:ext>
                </a:extLst>
              </p:cNvPr>
              <p:cNvSpPr/>
              <p:nvPr/>
            </p:nvSpPr>
            <p:spPr>
              <a:xfrm flipH="1">
                <a:off x="1507167" y="1564457"/>
                <a:ext cx="97105" cy="97105"/>
              </a:xfrm>
              <a:prstGeom prst="ellipse">
                <a:avLst/>
              </a:prstGeom>
              <a:solidFill>
                <a:schemeClr val="accent1"/>
              </a:solidFill>
              <a:ln w="12700" cap="flat" cmpd="sng" algn="ctr">
                <a:solidFill>
                  <a:schemeClr val="accent1"/>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grpSp>
        <p:sp>
          <p:nvSpPr>
            <p:cNvPr id="378" name="Freeform 17">
              <a:extLst>
                <a:ext uri="{FF2B5EF4-FFF2-40B4-BE49-F238E27FC236}">
                  <a16:creationId xmlns:a16="http://schemas.microsoft.com/office/drawing/2014/main" id="{E1AA36B1-C1A8-3E19-0F77-ECBD2D561BDC}"/>
                </a:ext>
              </a:extLst>
            </p:cNvPr>
            <p:cNvSpPr>
              <a:spLocks noChangeAspect="1" noEditPoints="1"/>
            </p:cNvSpPr>
            <p:nvPr/>
          </p:nvSpPr>
          <p:spPr bwMode="auto">
            <a:xfrm>
              <a:off x="5928747" y="3028629"/>
              <a:ext cx="455088" cy="457200"/>
            </a:xfrm>
            <a:custGeom>
              <a:avLst/>
              <a:gdLst>
                <a:gd name="T0" fmla="*/ 3159 w 4774"/>
                <a:gd name="T1" fmla="*/ 3091 h 4799"/>
                <a:gd name="T2" fmla="*/ 3159 w 4774"/>
                <a:gd name="T3" fmla="*/ 3091 h 4799"/>
                <a:gd name="T4" fmla="*/ 1681 w 4774"/>
                <a:gd name="T5" fmla="*/ 1613 h 4799"/>
                <a:gd name="T6" fmla="*/ 3159 w 4774"/>
                <a:gd name="T7" fmla="*/ 135 h 4799"/>
                <a:gd name="T8" fmla="*/ 4637 w 4774"/>
                <a:gd name="T9" fmla="*/ 1613 h 4799"/>
                <a:gd name="T10" fmla="*/ 3159 w 4774"/>
                <a:gd name="T11" fmla="*/ 3091 h 4799"/>
                <a:gd name="T12" fmla="*/ 3159 w 4774"/>
                <a:gd name="T13" fmla="*/ 3091 h 4799"/>
                <a:gd name="T14" fmla="*/ 1741 w 4774"/>
                <a:gd name="T15" fmla="*/ 3355 h 4799"/>
                <a:gd name="T16" fmla="*/ 1741 w 4774"/>
                <a:gd name="T17" fmla="*/ 3355 h 4799"/>
                <a:gd name="T18" fmla="*/ 478 w 4774"/>
                <a:gd name="T19" fmla="*/ 4618 h 4799"/>
                <a:gd name="T20" fmla="*/ 266 w 4774"/>
                <a:gd name="T21" fmla="*/ 4618 h 4799"/>
                <a:gd name="T22" fmla="*/ 180 w 4774"/>
                <a:gd name="T23" fmla="*/ 4532 h 4799"/>
                <a:gd name="T24" fmla="*/ 136 w 4774"/>
                <a:gd name="T25" fmla="*/ 4426 h 4799"/>
                <a:gd name="T26" fmla="*/ 180 w 4774"/>
                <a:gd name="T27" fmla="*/ 4320 h 4799"/>
                <a:gd name="T28" fmla="*/ 1443 w 4774"/>
                <a:gd name="T29" fmla="*/ 3057 h 4799"/>
                <a:gd name="T30" fmla="*/ 1655 w 4774"/>
                <a:gd name="T31" fmla="*/ 3057 h 4799"/>
                <a:gd name="T32" fmla="*/ 1741 w 4774"/>
                <a:gd name="T33" fmla="*/ 3143 h 4799"/>
                <a:gd name="T34" fmla="*/ 1741 w 4774"/>
                <a:gd name="T35" fmla="*/ 3355 h 4799"/>
                <a:gd name="T36" fmla="*/ 1741 w 4774"/>
                <a:gd name="T37" fmla="*/ 3355 h 4799"/>
                <a:gd name="T38" fmla="*/ 3159 w 4774"/>
                <a:gd name="T39" fmla="*/ 0 h 4799"/>
                <a:gd name="T40" fmla="*/ 3159 w 4774"/>
                <a:gd name="T41" fmla="*/ 0 h 4799"/>
                <a:gd name="T42" fmla="*/ 1544 w 4774"/>
                <a:gd name="T43" fmla="*/ 1613 h 4799"/>
                <a:gd name="T44" fmla="*/ 1976 w 4774"/>
                <a:gd name="T45" fmla="*/ 2711 h 4799"/>
                <a:gd name="T46" fmla="*/ 1738 w 4774"/>
                <a:gd name="T47" fmla="*/ 2949 h 4799"/>
                <a:gd name="T48" fmla="*/ 1549 w 4774"/>
                <a:gd name="T49" fmla="*/ 2877 h 4799"/>
                <a:gd name="T50" fmla="*/ 1346 w 4774"/>
                <a:gd name="T51" fmla="*/ 2960 h 4799"/>
                <a:gd name="T52" fmla="*/ 83 w 4774"/>
                <a:gd name="T53" fmla="*/ 4223 h 4799"/>
                <a:gd name="T54" fmla="*/ 0 w 4774"/>
                <a:gd name="T55" fmla="*/ 4426 h 4799"/>
                <a:gd name="T56" fmla="*/ 83 w 4774"/>
                <a:gd name="T57" fmla="*/ 4629 h 4799"/>
                <a:gd name="T58" fmla="*/ 169 w 4774"/>
                <a:gd name="T59" fmla="*/ 4715 h 4799"/>
                <a:gd name="T60" fmla="*/ 372 w 4774"/>
                <a:gd name="T61" fmla="*/ 4799 h 4799"/>
                <a:gd name="T62" fmla="*/ 575 w 4774"/>
                <a:gd name="T63" fmla="*/ 4715 h 4799"/>
                <a:gd name="T64" fmla="*/ 1838 w 4774"/>
                <a:gd name="T65" fmla="*/ 3452 h 4799"/>
                <a:gd name="T66" fmla="*/ 1838 w 4774"/>
                <a:gd name="T67" fmla="*/ 3046 h 4799"/>
                <a:gd name="T68" fmla="*/ 1836 w 4774"/>
                <a:gd name="T69" fmla="*/ 3045 h 4799"/>
                <a:gd name="T70" fmla="*/ 2073 w 4774"/>
                <a:gd name="T71" fmla="*/ 2807 h 4799"/>
                <a:gd name="T72" fmla="*/ 3159 w 4774"/>
                <a:gd name="T73" fmla="*/ 3228 h 4799"/>
                <a:gd name="T74" fmla="*/ 4774 w 4774"/>
                <a:gd name="T75" fmla="*/ 1613 h 4799"/>
                <a:gd name="T76" fmla="*/ 3159 w 4774"/>
                <a:gd name="T77" fmla="*/ 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4" h="4799">
                  <a:moveTo>
                    <a:pt x="3159" y="3091"/>
                  </a:moveTo>
                  <a:lnTo>
                    <a:pt x="3159" y="3091"/>
                  </a:lnTo>
                  <a:cubicBezTo>
                    <a:pt x="2344" y="3091"/>
                    <a:pt x="1681" y="2428"/>
                    <a:pt x="1681" y="1613"/>
                  </a:cubicBezTo>
                  <a:cubicBezTo>
                    <a:pt x="1681" y="798"/>
                    <a:pt x="2344" y="135"/>
                    <a:pt x="3159" y="135"/>
                  </a:cubicBezTo>
                  <a:cubicBezTo>
                    <a:pt x="3974" y="135"/>
                    <a:pt x="4637" y="798"/>
                    <a:pt x="4637" y="1613"/>
                  </a:cubicBezTo>
                  <a:cubicBezTo>
                    <a:pt x="4637" y="2428"/>
                    <a:pt x="3974" y="3091"/>
                    <a:pt x="3159" y="3091"/>
                  </a:cubicBezTo>
                  <a:lnTo>
                    <a:pt x="3159" y="3091"/>
                  </a:lnTo>
                  <a:close/>
                  <a:moveTo>
                    <a:pt x="1741" y="3355"/>
                  </a:moveTo>
                  <a:lnTo>
                    <a:pt x="1741" y="3355"/>
                  </a:lnTo>
                  <a:lnTo>
                    <a:pt x="478" y="4618"/>
                  </a:lnTo>
                  <a:cubicBezTo>
                    <a:pt x="420" y="4676"/>
                    <a:pt x="324" y="4676"/>
                    <a:pt x="266" y="4618"/>
                  </a:cubicBezTo>
                  <a:lnTo>
                    <a:pt x="180" y="4532"/>
                  </a:lnTo>
                  <a:cubicBezTo>
                    <a:pt x="152" y="4504"/>
                    <a:pt x="136" y="4466"/>
                    <a:pt x="136" y="4426"/>
                  </a:cubicBezTo>
                  <a:cubicBezTo>
                    <a:pt x="136" y="4385"/>
                    <a:pt x="152" y="4348"/>
                    <a:pt x="180" y="4320"/>
                  </a:cubicBezTo>
                  <a:lnTo>
                    <a:pt x="1443" y="3057"/>
                  </a:lnTo>
                  <a:cubicBezTo>
                    <a:pt x="1499" y="3001"/>
                    <a:pt x="1599" y="3001"/>
                    <a:pt x="1655" y="3057"/>
                  </a:cubicBezTo>
                  <a:lnTo>
                    <a:pt x="1741" y="3143"/>
                  </a:lnTo>
                  <a:cubicBezTo>
                    <a:pt x="1799" y="3202"/>
                    <a:pt x="1799" y="3297"/>
                    <a:pt x="1741" y="3355"/>
                  </a:cubicBezTo>
                  <a:lnTo>
                    <a:pt x="1741" y="3355"/>
                  </a:lnTo>
                  <a:close/>
                  <a:moveTo>
                    <a:pt x="3159" y="0"/>
                  </a:moveTo>
                  <a:lnTo>
                    <a:pt x="3159" y="0"/>
                  </a:lnTo>
                  <a:cubicBezTo>
                    <a:pt x="2269" y="0"/>
                    <a:pt x="1544" y="723"/>
                    <a:pt x="1544" y="1613"/>
                  </a:cubicBezTo>
                  <a:cubicBezTo>
                    <a:pt x="1544" y="2037"/>
                    <a:pt x="1708" y="2423"/>
                    <a:pt x="1976" y="2711"/>
                  </a:cubicBezTo>
                  <a:lnTo>
                    <a:pt x="1738" y="2949"/>
                  </a:lnTo>
                  <a:cubicBezTo>
                    <a:pt x="1686" y="2903"/>
                    <a:pt x="1620" y="2877"/>
                    <a:pt x="1549" y="2877"/>
                  </a:cubicBezTo>
                  <a:cubicBezTo>
                    <a:pt x="1472" y="2877"/>
                    <a:pt x="1400" y="2906"/>
                    <a:pt x="1346" y="2960"/>
                  </a:cubicBezTo>
                  <a:lnTo>
                    <a:pt x="83" y="4223"/>
                  </a:lnTo>
                  <a:cubicBezTo>
                    <a:pt x="29" y="4277"/>
                    <a:pt x="0" y="4349"/>
                    <a:pt x="0" y="4426"/>
                  </a:cubicBezTo>
                  <a:cubicBezTo>
                    <a:pt x="0" y="4503"/>
                    <a:pt x="29" y="4575"/>
                    <a:pt x="83" y="4629"/>
                  </a:cubicBezTo>
                  <a:lnTo>
                    <a:pt x="169" y="4715"/>
                  </a:lnTo>
                  <a:cubicBezTo>
                    <a:pt x="225" y="4771"/>
                    <a:pt x="299" y="4799"/>
                    <a:pt x="372" y="4799"/>
                  </a:cubicBezTo>
                  <a:cubicBezTo>
                    <a:pt x="446" y="4799"/>
                    <a:pt x="519" y="4771"/>
                    <a:pt x="575" y="4715"/>
                  </a:cubicBezTo>
                  <a:lnTo>
                    <a:pt x="1838" y="3452"/>
                  </a:lnTo>
                  <a:cubicBezTo>
                    <a:pt x="1950" y="3340"/>
                    <a:pt x="1950" y="3158"/>
                    <a:pt x="1838" y="3046"/>
                  </a:cubicBezTo>
                  <a:lnTo>
                    <a:pt x="1836" y="3045"/>
                  </a:lnTo>
                  <a:lnTo>
                    <a:pt x="2073" y="2807"/>
                  </a:lnTo>
                  <a:cubicBezTo>
                    <a:pt x="2360" y="3069"/>
                    <a:pt x="2741" y="3228"/>
                    <a:pt x="3159" y="3228"/>
                  </a:cubicBezTo>
                  <a:cubicBezTo>
                    <a:pt x="4049" y="3228"/>
                    <a:pt x="4774" y="2504"/>
                    <a:pt x="4774" y="1613"/>
                  </a:cubicBezTo>
                  <a:cubicBezTo>
                    <a:pt x="4774" y="723"/>
                    <a:pt x="4049" y="0"/>
                    <a:pt x="3159" y="0"/>
                  </a:cubicBezTo>
                  <a:close/>
                </a:path>
              </a:pathLst>
            </a:custGeom>
            <a:solidFill>
              <a:schemeClr val="accent1"/>
            </a:soli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pPr defTabSz="342900">
                <a:defRPr/>
              </a:pPr>
              <a:endParaRPr lang="en-US" sz="1350">
                <a:solidFill>
                  <a:srgbClr val="032854"/>
                </a:solidFill>
                <a:latin typeface="Calibri" panose="020F0502020204030204"/>
              </a:endParaRPr>
            </a:p>
          </p:txBody>
        </p:sp>
      </p:grpSp>
      <p:grpSp>
        <p:nvGrpSpPr>
          <p:cNvPr id="386" name="Group 385">
            <a:extLst>
              <a:ext uri="{FF2B5EF4-FFF2-40B4-BE49-F238E27FC236}">
                <a16:creationId xmlns:a16="http://schemas.microsoft.com/office/drawing/2014/main" id="{814C8FAB-D1FE-E9DE-93B8-01EFD2FA4CF7}"/>
              </a:ext>
            </a:extLst>
          </p:cNvPr>
          <p:cNvGrpSpPr/>
          <p:nvPr/>
        </p:nvGrpSpPr>
        <p:grpSpPr>
          <a:xfrm>
            <a:off x="1684187" y="2793916"/>
            <a:ext cx="3360243" cy="1007410"/>
            <a:chOff x="2245582" y="3725221"/>
            <a:chExt cx="4480324" cy="1343213"/>
          </a:xfrm>
        </p:grpSpPr>
        <p:sp>
          <p:nvSpPr>
            <p:cNvPr id="335" name="Rectangle 334">
              <a:extLst>
                <a:ext uri="{FF2B5EF4-FFF2-40B4-BE49-F238E27FC236}">
                  <a16:creationId xmlns:a16="http://schemas.microsoft.com/office/drawing/2014/main" id="{50BC651B-4FE7-C7BA-0156-F0FF745F319B}"/>
                </a:ext>
              </a:extLst>
            </p:cNvPr>
            <p:cNvSpPr/>
            <p:nvPr/>
          </p:nvSpPr>
          <p:spPr>
            <a:xfrm>
              <a:off x="2364469" y="4094614"/>
              <a:ext cx="2386927" cy="400109"/>
            </a:xfrm>
            <a:prstGeom prst="rect">
              <a:avLst/>
            </a:prstGeom>
            <a:ln>
              <a:noFill/>
            </a:ln>
          </p:spPr>
          <p:txBody>
            <a:bodyPr wrap="square">
              <a:spAutoFit/>
            </a:bodyPr>
            <a:lstStyle/>
            <a:p>
              <a:pPr defTabSz="685784">
                <a:defRPr/>
              </a:pPr>
              <a:r>
                <a:rPr lang="en-US" sz="1350" b="1" dirty="0">
                  <a:solidFill>
                    <a:srgbClr val="032854"/>
                  </a:solidFill>
                  <a:latin typeface="Calibri (Body)"/>
                  <a:ea typeface="Calibri" charset="0"/>
                  <a:cs typeface="Calibri" charset="0"/>
                </a:rPr>
                <a:t>Consider the Layout</a:t>
              </a:r>
            </a:p>
          </p:txBody>
        </p:sp>
        <p:sp>
          <p:nvSpPr>
            <p:cNvPr id="337" name="Oval 336">
              <a:extLst>
                <a:ext uri="{FF2B5EF4-FFF2-40B4-BE49-F238E27FC236}">
                  <a16:creationId xmlns:a16="http://schemas.microsoft.com/office/drawing/2014/main" id="{0C9DFA21-6BFC-3D8E-20E4-67FF00B8A8F4}"/>
                </a:ext>
              </a:extLst>
            </p:cNvPr>
            <p:cNvSpPr/>
            <p:nvPr/>
          </p:nvSpPr>
          <p:spPr>
            <a:xfrm>
              <a:off x="5757509" y="4075586"/>
              <a:ext cx="720475" cy="720476"/>
            </a:xfrm>
            <a:prstGeom prst="ellipse">
              <a:avLst/>
            </a:prstGeom>
            <a:noFill/>
            <a:ln w="25400" cap="rnd" cmpd="sng" algn="ctr">
              <a:solidFill>
                <a:schemeClr val="accent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grpSp>
          <p:nvGrpSpPr>
            <p:cNvPr id="340" name="Group 339">
              <a:extLst>
                <a:ext uri="{FF2B5EF4-FFF2-40B4-BE49-F238E27FC236}">
                  <a16:creationId xmlns:a16="http://schemas.microsoft.com/office/drawing/2014/main" id="{31963B85-1F59-99BF-E42B-1DA160B55F80}"/>
                </a:ext>
              </a:extLst>
            </p:cNvPr>
            <p:cNvGrpSpPr/>
            <p:nvPr/>
          </p:nvGrpSpPr>
          <p:grpSpPr>
            <a:xfrm>
              <a:off x="2245582" y="3725221"/>
              <a:ext cx="4480324" cy="1343213"/>
              <a:chOff x="1505118" y="1033079"/>
              <a:chExt cx="3405399" cy="1020947"/>
            </a:xfrm>
          </p:grpSpPr>
          <p:cxnSp>
            <p:nvCxnSpPr>
              <p:cNvPr id="359" name="Straight Connector 358">
                <a:extLst>
                  <a:ext uri="{FF2B5EF4-FFF2-40B4-BE49-F238E27FC236}">
                    <a16:creationId xmlns:a16="http://schemas.microsoft.com/office/drawing/2014/main" id="{14C77F47-3F0E-D4A7-592D-C412E256DF82}"/>
                  </a:ext>
                </a:extLst>
              </p:cNvPr>
              <p:cNvCxnSpPr/>
              <p:nvPr/>
            </p:nvCxnSpPr>
            <p:spPr>
              <a:xfrm>
                <a:off x="4467519" y="1033079"/>
                <a:ext cx="0" cy="138915"/>
              </a:xfrm>
              <a:prstGeom prst="line">
                <a:avLst/>
              </a:prstGeom>
              <a:noFill/>
              <a:ln w="25400" cap="rnd" cmpd="sng" algn="ctr">
                <a:solidFill>
                  <a:schemeClr val="accent1">
                    <a:lumMod val="75000"/>
                  </a:schemeClr>
                </a:solidFill>
                <a:prstDash val="solid"/>
                <a:miter lim="800000"/>
              </a:ln>
              <a:effectLst/>
            </p:spPr>
          </p:cxnSp>
          <p:sp>
            <p:nvSpPr>
              <p:cNvPr id="360" name="Arc 359">
                <a:extLst>
                  <a:ext uri="{FF2B5EF4-FFF2-40B4-BE49-F238E27FC236}">
                    <a16:creationId xmlns:a16="http://schemas.microsoft.com/office/drawing/2014/main" id="{EBB6188B-1ADA-D1B6-B57D-92BD37C108AB}"/>
                  </a:ext>
                </a:extLst>
              </p:cNvPr>
              <p:cNvSpPr/>
              <p:nvPr/>
            </p:nvSpPr>
            <p:spPr>
              <a:xfrm flipH="1">
                <a:off x="4020393" y="1171994"/>
                <a:ext cx="890124" cy="882032"/>
              </a:xfrm>
              <a:prstGeom prst="arc">
                <a:avLst/>
              </a:prstGeom>
              <a:noFill/>
              <a:ln w="25400" cap="rnd" cmpd="sng" algn="ctr">
                <a:solidFill>
                  <a:schemeClr val="accent1">
                    <a:lumMod val="75000"/>
                  </a:schemeClr>
                </a:solidFill>
                <a:prstDash val="solid"/>
                <a:miter lim="800000"/>
              </a:ln>
              <a:effectLst/>
            </p:spPr>
            <p:txBody>
              <a:bodyPr rtlCol="0" anchor="ctr"/>
              <a:lstStyle/>
              <a:p>
                <a:pPr algn="ctr" defTabSz="685784">
                  <a:defRPr/>
                </a:pPr>
                <a:endParaRPr lang="en-US" sz="900" kern="0" dirty="0">
                  <a:solidFill>
                    <a:srgbClr val="032854"/>
                  </a:solidFill>
                  <a:latin typeface="Calibri Light" panose="020F0302020204030204"/>
                </a:endParaRPr>
              </a:p>
            </p:txBody>
          </p:sp>
          <p:cxnSp>
            <p:nvCxnSpPr>
              <p:cNvPr id="361" name="Straight Connector 360">
                <a:extLst>
                  <a:ext uri="{FF2B5EF4-FFF2-40B4-BE49-F238E27FC236}">
                    <a16:creationId xmlns:a16="http://schemas.microsoft.com/office/drawing/2014/main" id="{DA871310-89DD-B599-ACE9-2646463ED986}"/>
                  </a:ext>
                </a:extLst>
              </p:cNvPr>
              <p:cNvCxnSpPr/>
              <p:nvPr/>
            </p:nvCxnSpPr>
            <p:spPr>
              <a:xfrm flipH="1">
                <a:off x="1553671" y="1613010"/>
                <a:ext cx="2466722" cy="0"/>
              </a:xfrm>
              <a:prstGeom prst="line">
                <a:avLst/>
              </a:prstGeom>
              <a:noFill/>
              <a:ln w="25400" cap="rnd" cmpd="sng" algn="ctr">
                <a:solidFill>
                  <a:schemeClr val="accent1">
                    <a:lumMod val="75000"/>
                  </a:schemeClr>
                </a:solidFill>
                <a:prstDash val="solid"/>
                <a:miter lim="800000"/>
              </a:ln>
              <a:effectLst/>
            </p:spPr>
          </p:cxnSp>
          <p:sp>
            <p:nvSpPr>
              <p:cNvPr id="362" name="Oval 361">
                <a:extLst>
                  <a:ext uri="{FF2B5EF4-FFF2-40B4-BE49-F238E27FC236}">
                    <a16:creationId xmlns:a16="http://schemas.microsoft.com/office/drawing/2014/main" id="{44B3D255-D116-BDED-958B-F00DBF803C30}"/>
                  </a:ext>
                </a:extLst>
              </p:cNvPr>
              <p:cNvSpPr/>
              <p:nvPr/>
            </p:nvSpPr>
            <p:spPr>
              <a:xfrm flipH="1">
                <a:off x="1505118" y="1564457"/>
                <a:ext cx="97105" cy="97105"/>
              </a:xfrm>
              <a:prstGeom prst="ellipse">
                <a:avLst/>
              </a:prstGeom>
              <a:solidFill>
                <a:srgbClr val="054D9D"/>
              </a:solidFill>
              <a:ln w="12700" cap="flat" cmpd="sng" algn="ctr">
                <a:solidFill>
                  <a:schemeClr val="accent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grpSp>
        <p:sp>
          <p:nvSpPr>
            <p:cNvPr id="381" name="Freeform 5">
              <a:extLst>
                <a:ext uri="{FF2B5EF4-FFF2-40B4-BE49-F238E27FC236}">
                  <a16:creationId xmlns:a16="http://schemas.microsoft.com/office/drawing/2014/main" id="{DF7BF5B7-4606-EE51-270E-C16E65EA94C4}"/>
                </a:ext>
              </a:extLst>
            </p:cNvPr>
            <p:cNvSpPr>
              <a:spLocks noChangeAspect="1" noEditPoints="1"/>
            </p:cNvSpPr>
            <p:nvPr/>
          </p:nvSpPr>
          <p:spPr bwMode="auto">
            <a:xfrm>
              <a:off x="5899973" y="4209629"/>
              <a:ext cx="458256" cy="457200"/>
            </a:xfrm>
            <a:custGeom>
              <a:avLst/>
              <a:gdLst>
                <a:gd name="T0" fmla="*/ 3554 w 4799"/>
                <a:gd name="T1" fmla="*/ 834 h 4779"/>
                <a:gd name="T2" fmla="*/ 3399 w 4799"/>
                <a:gd name="T3" fmla="*/ 912 h 4779"/>
                <a:gd name="T4" fmla="*/ 3425 w 4799"/>
                <a:gd name="T5" fmla="*/ 938 h 4779"/>
                <a:gd name="T6" fmla="*/ 3373 w 4799"/>
                <a:gd name="T7" fmla="*/ 1139 h 4779"/>
                <a:gd name="T8" fmla="*/ 3425 w 4799"/>
                <a:gd name="T9" fmla="*/ 1139 h 4779"/>
                <a:gd name="T10" fmla="*/ 3399 w 4799"/>
                <a:gd name="T11" fmla="*/ 2284 h 4779"/>
                <a:gd name="T12" fmla="*/ 3244 w 4799"/>
                <a:gd name="T13" fmla="*/ 2223 h 4779"/>
                <a:gd name="T14" fmla="*/ 3373 w 4799"/>
                <a:gd name="T15" fmla="*/ 2411 h 4779"/>
                <a:gd name="T16" fmla="*/ 3373 w 4799"/>
                <a:gd name="T17" fmla="*/ 3632 h 4779"/>
                <a:gd name="T18" fmla="*/ 3399 w 4799"/>
                <a:gd name="T19" fmla="*/ 3606 h 4779"/>
                <a:gd name="T20" fmla="*/ 3399 w 4799"/>
                <a:gd name="T21" fmla="*/ 2690 h 4779"/>
                <a:gd name="T22" fmla="*/ 3399 w 4799"/>
                <a:gd name="T23" fmla="*/ 2996 h 4779"/>
                <a:gd name="T24" fmla="*/ 3425 w 4799"/>
                <a:gd name="T25" fmla="*/ 3022 h 4779"/>
                <a:gd name="T26" fmla="*/ 3399 w 4799"/>
                <a:gd name="T27" fmla="*/ 3505 h 4779"/>
                <a:gd name="T28" fmla="*/ 3399 w 4799"/>
                <a:gd name="T29" fmla="*/ 3912 h 4779"/>
                <a:gd name="T30" fmla="*/ 3425 w 4799"/>
                <a:gd name="T31" fmla="*/ 3973 h 4779"/>
                <a:gd name="T32" fmla="*/ 3914 w 4799"/>
                <a:gd name="T33" fmla="*/ 2938 h 4779"/>
                <a:gd name="T34" fmla="*/ 3964 w 4799"/>
                <a:gd name="T35" fmla="*/ 2912 h 4779"/>
                <a:gd name="T36" fmla="*/ 3013 w 4799"/>
                <a:gd name="T37" fmla="*/ 2964 h 4779"/>
                <a:gd name="T38" fmla="*/ 3296 w 4799"/>
                <a:gd name="T39" fmla="*/ 2938 h 4779"/>
                <a:gd name="T40" fmla="*/ 3296 w 4799"/>
                <a:gd name="T41" fmla="*/ 2938 h 4779"/>
                <a:gd name="T42" fmla="*/ 3631 w 4799"/>
                <a:gd name="T43" fmla="*/ 2964 h 4779"/>
                <a:gd name="T44" fmla="*/ 2858 w 4799"/>
                <a:gd name="T45" fmla="*/ 2912 h 4779"/>
                <a:gd name="T46" fmla="*/ 2858 w 4799"/>
                <a:gd name="T47" fmla="*/ 2964 h 4779"/>
                <a:gd name="T48" fmla="*/ 1031 w 4799"/>
                <a:gd name="T49" fmla="*/ 850 h 4779"/>
                <a:gd name="T50" fmla="*/ 1239 w 4799"/>
                <a:gd name="T51" fmla="*/ 850 h 4779"/>
                <a:gd name="T52" fmla="*/ 1656 w 4799"/>
                <a:gd name="T53" fmla="*/ 902 h 4779"/>
                <a:gd name="T54" fmla="*/ 1865 w 4799"/>
                <a:gd name="T55" fmla="*/ 850 h 4779"/>
                <a:gd name="T56" fmla="*/ 2073 w 4799"/>
                <a:gd name="T57" fmla="*/ 850 h 4779"/>
                <a:gd name="T58" fmla="*/ 3740 w 4799"/>
                <a:gd name="T59" fmla="*/ 902 h 4779"/>
                <a:gd name="T60" fmla="*/ 3323 w 4799"/>
                <a:gd name="T61" fmla="*/ 850 h 4779"/>
                <a:gd name="T62" fmla="*/ 3349 w 4799"/>
                <a:gd name="T63" fmla="*/ 876 h 4779"/>
                <a:gd name="T64" fmla="*/ 2906 w 4799"/>
                <a:gd name="T65" fmla="*/ 902 h 4779"/>
                <a:gd name="T66" fmla="*/ 2281 w 4799"/>
                <a:gd name="T67" fmla="*/ 850 h 4779"/>
                <a:gd name="T68" fmla="*/ 2490 w 4799"/>
                <a:gd name="T69" fmla="*/ 850 h 4779"/>
                <a:gd name="T70" fmla="*/ 2550 w 4799"/>
                <a:gd name="T71" fmla="*/ 4181 h 4779"/>
                <a:gd name="T72" fmla="*/ 4397 w 4799"/>
                <a:gd name="T73" fmla="*/ 2013 h 4779"/>
                <a:gd name="T74" fmla="*/ 2420 w 4799"/>
                <a:gd name="T75" fmla="*/ 2013 h 4779"/>
                <a:gd name="T76" fmla="*/ 4266 w 4799"/>
                <a:gd name="T77" fmla="*/ 1357 h 4779"/>
                <a:gd name="T78" fmla="*/ 3948 w 4799"/>
                <a:gd name="T79" fmla="*/ 850 h 4779"/>
                <a:gd name="T80" fmla="*/ 579 w 4799"/>
                <a:gd name="T81" fmla="*/ 546 h 4779"/>
                <a:gd name="T82" fmla="*/ 848 w 4799"/>
                <a:gd name="T83" fmla="*/ 876 h 4779"/>
                <a:gd name="T84" fmla="*/ 579 w 4799"/>
                <a:gd name="T85" fmla="*/ 1430 h 4779"/>
                <a:gd name="T86" fmla="*/ 4397 w 4799"/>
                <a:gd name="T87" fmla="*/ 1357 h 4779"/>
                <a:gd name="T88" fmla="*/ 4193 w 4799"/>
                <a:gd name="T89" fmla="*/ 416 h 4779"/>
                <a:gd name="T90" fmla="*/ 341 w 4799"/>
                <a:gd name="T91" fmla="*/ 131 h 4779"/>
                <a:gd name="T92" fmla="*/ 4669 w 4799"/>
                <a:gd name="T93" fmla="*/ 341 h 4779"/>
                <a:gd name="T94" fmla="*/ 341 w 4799"/>
                <a:gd name="T95" fmla="*/ 4779 h 4779"/>
                <a:gd name="T96" fmla="*/ 4799 w 4799"/>
                <a:gd name="T97" fmla="*/ 341 h 4779"/>
                <a:gd name="T98" fmla="*/ 2047 w 4799"/>
                <a:gd name="T99" fmla="*/ 4395 h 4779"/>
                <a:gd name="T100" fmla="*/ 468 w 4799"/>
                <a:gd name="T101" fmla="*/ 3773 h 4779"/>
                <a:gd name="T102" fmla="*/ 2047 w 4799"/>
                <a:gd name="T103" fmla="*/ 3773 h 4779"/>
                <a:gd name="T104" fmla="*/ 2047 w 4799"/>
                <a:gd name="T105" fmla="*/ 3412 h 4779"/>
                <a:gd name="T106" fmla="*/ 468 w 4799"/>
                <a:gd name="T107" fmla="*/ 2791 h 4779"/>
                <a:gd name="T108" fmla="*/ 2047 w 4799"/>
                <a:gd name="T109" fmla="*/ 2791 h 4779"/>
                <a:gd name="T110" fmla="*/ 2047 w 4799"/>
                <a:gd name="T111" fmla="*/ 2430 h 4779"/>
                <a:gd name="T112" fmla="*/ 2047 w 4799"/>
                <a:gd name="T113" fmla="*/ 1938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99" h="4779">
                  <a:moveTo>
                    <a:pt x="3373" y="838"/>
                  </a:moveTo>
                  <a:lnTo>
                    <a:pt x="3373" y="838"/>
                  </a:lnTo>
                  <a:cubicBezTo>
                    <a:pt x="3373" y="852"/>
                    <a:pt x="3385" y="863"/>
                    <a:pt x="3399" y="863"/>
                  </a:cubicBezTo>
                  <a:cubicBezTo>
                    <a:pt x="3414" y="863"/>
                    <a:pt x="3425" y="852"/>
                    <a:pt x="3425" y="838"/>
                  </a:cubicBezTo>
                  <a:lnTo>
                    <a:pt x="3425" y="834"/>
                  </a:lnTo>
                  <a:lnTo>
                    <a:pt x="3554" y="834"/>
                  </a:lnTo>
                  <a:lnTo>
                    <a:pt x="3399" y="566"/>
                  </a:lnTo>
                  <a:lnTo>
                    <a:pt x="3244" y="834"/>
                  </a:lnTo>
                  <a:lnTo>
                    <a:pt x="3373" y="834"/>
                  </a:lnTo>
                  <a:lnTo>
                    <a:pt x="3373" y="838"/>
                  </a:lnTo>
                  <a:lnTo>
                    <a:pt x="3373" y="838"/>
                  </a:lnTo>
                  <a:close/>
                  <a:moveTo>
                    <a:pt x="3399" y="912"/>
                  </a:moveTo>
                  <a:lnTo>
                    <a:pt x="3399" y="912"/>
                  </a:lnTo>
                  <a:cubicBezTo>
                    <a:pt x="3385" y="912"/>
                    <a:pt x="3373" y="924"/>
                    <a:pt x="3373" y="938"/>
                  </a:cubicBezTo>
                  <a:lnTo>
                    <a:pt x="3373" y="1039"/>
                  </a:lnTo>
                  <a:cubicBezTo>
                    <a:pt x="3373" y="1053"/>
                    <a:pt x="3385" y="1065"/>
                    <a:pt x="3399" y="1065"/>
                  </a:cubicBezTo>
                  <a:cubicBezTo>
                    <a:pt x="3414" y="1065"/>
                    <a:pt x="3425" y="1053"/>
                    <a:pt x="3425" y="1039"/>
                  </a:cubicBezTo>
                  <a:lnTo>
                    <a:pt x="3425" y="938"/>
                  </a:lnTo>
                  <a:cubicBezTo>
                    <a:pt x="3425" y="924"/>
                    <a:pt x="3414" y="912"/>
                    <a:pt x="3399" y="912"/>
                  </a:cubicBezTo>
                  <a:lnTo>
                    <a:pt x="3399" y="912"/>
                  </a:lnTo>
                  <a:close/>
                  <a:moveTo>
                    <a:pt x="3425" y="1139"/>
                  </a:moveTo>
                  <a:lnTo>
                    <a:pt x="3425" y="1139"/>
                  </a:lnTo>
                  <a:cubicBezTo>
                    <a:pt x="3425" y="1125"/>
                    <a:pt x="3414" y="1113"/>
                    <a:pt x="3399" y="1113"/>
                  </a:cubicBezTo>
                  <a:cubicBezTo>
                    <a:pt x="3385" y="1113"/>
                    <a:pt x="3373" y="1125"/>
                    <a:pt x="3373" y="1139"/>
                  </a:cubicBezTo>
                  <a:lnTo>
                    <a:pt x="3373" y="1143"/>
                  </a:lnTo>
                  <a:lnTo>
                    <a:pt x="3244" y="1143"/>
                  </a:lnTo>
                  <a:lnTo>
                    <a:pt x="3399" y="1411"/>
                  </a:lnTo>
                  <a:lnTo>
                    <a:pt x="3554" y="1143"/>
                  </a:lnTo>
                  <a:lnTo>
                    <a:pt x="3425" y="1143"/>
                  </a:lnTo>
                  <a:lnTo>
                    <a:pt x="3425" y="1139"/>
                  </a:lnTo>
                  <a:lnTo>
                    <a:pt x="3425" y="1139"/>
                  </a:lnTo>
                  <a:close/>
                  <a:moveTo>
                    <a:pt x="3244" y="2223"/>
                  </a:moveTo>
                  <a:lnTo>
                    <a:pt x="3244" y="2223"/>
                  </a:lnTo>
                  <a:lnTo>
                    <a:pt x="3373" y="2223"/>
                  </a:lnTo>
                  <a:lnTo>
                    <a:pt x="3373" y="2258"/>
                  </a:lnTo>
                  <a:cubicBezTo>
                    <a:pt x="3373" y="2272"/>
                    <a:pt x="3385" y="2284"/>
                    <a:pt x="3399" y="2284"/>
                  </a:cubicBezTo>
                  <a:cubicBezTo>
                    <a:pt x="3414" y="2284"/>
                    <a:pt x="3425" y="2272"/>
                    <a:pt x="3425" y="2258"/>
                  </a:cubicBezTo>
                  <a:lnTo>
                    <a:pt x="3425" y="2223"/>
                  </a:lnTo>
                  <a:lnTo>
                    <a:pt x="3554" y="2223"/>
                  </a:lnTo>
                  <a:lnTo>
                    <a:pt x="3399" y="1955"/>
                  </a:lnTo>
                  <a:lnTo>
                    <a:pt x="3244" y="2223"/>
                  </a:lnTo>
                  <a:lnTo>
                    <a:pt x="3244" y="2223"/>
                  </a:lnTo>
                  <a:close/>
                  <a:moveTo>
                    <a:pt x="3399" y="2589"/>
                  </a:moveTo>
                  <a:lnTo>
                    <a:pt x="3399" y="2589"/>
                  </a:lnTo>
                  <a:cubicBezTo>
                    <a:pt x="3414" y="2589"/>
                    <a:pt x="3425" y="2578"/>
                    <a:pt x="3425" y="2563"/>
                  </a:cubicBezTo>
                  <a:lnTo>
                    <a:pt x="3425" y="2411"/>
                  </a:lnTo>
                  <a:cubicBezTo>
                    <a:pt x="3425" y="2397"/>
                    <a:pt x="3414" y="2385"/>
                    <a:pt x="3399" y="2385"/>
                  </a:cubicBezTo>
                  <a:cubicBezTo>
                    <a:pt x="3385" y="2385"/>
                    <a:pt x="3373" y="2397"/>
                    <a:pt x="3373" y="2411"/>
                  </a:cubicBezTo>
                  <a:lnTo>
                    <a:pt x="3373" y="2563"/>
                  </a:lnTo>
                  <a:cubicBezTo>
                    <a:pt x="3373" y="2578"/>
                    <a:pt x="3385" y="2589"/>
                    <a:pt x="3399" y="2589"/>
                  </a:cubicBezTo>
                  <a:lnTo>
                    <a:pt x="3399" y="2589"/>
                  </a:lnTo>
                  <a:close/>
                  <a:moveTo>
                    <a:pt x="3399" y="3606"/>
                  </a:moveTo>
                  <a:lnTo>
                    <a:pt x="3399" y="3606"/>
                  </a:lnTo>
                  <a:cubicBezTo>
                    <a:pt x="3385" y="3606"/>
                    <a:pt x="3373" y="3618"/>
                    <a:pt x="3373" y="3632"/>
                  </a:cubicBezTo>
                  <a:lnTo>
                    <a:pt x="3373" y="3785"/>
                  </a:lnTo>
                  <a:cubicBezTo>
                    <a:pt x="3373" y="3799"/>
                    <a:pt x="3385" y="3811"/>
                    <a:pt x="3399" y="3811"/>
                  </a:cubicBezTo>
                  <a:cubicBezTo>
                    <a:pt x="3414" y="3811"/>
                    <a:pt x="3425" y="3799"/>
                    <a:pt x="3425" y="3785"/>
                  </a:cubicBezTo>
                  <a:lnTo>
                    <a:pt x="3425" y="3632"/>
                  </a:lnTo>
                  <a:cubicBezTo>
                    <a:pt x="3425" y="3618"/>
                    <a:pt x="3414" y="3606"/>
                    <a:pt x="3399" y="3606"/>
                  </a:cubicBezTo>
                  <a:lnTo>
                    <a:pt x="3399" y="3606"/>
                  </a:lnTo>
                  <a:close/>
                  <a:moveTo>
                    <a:pt x="3373" y="2869"/>
                  </a:moveTo>
                  <a:lnTo>
                    <a:pt x="3373" y="2869"/>
                  </a:lnTo>
                  <a:cubicBezTo>
                    <a:pt x="3373" y="2883"/>
                    <a:pt x="3385" y="2895"/>
                    <a:pt x="3399" y="2895"/>
                  </a:cubicBezTo>
                  <a:cubicBezTo>
                    <a:pt x="3414" y="2895"/>
                    <a:pt x="3425" y="2883"/>
                    <a:pt x="3425" y="2869"/>
                  </a:cubicBezTo>
                  <a:lnTo>
                    <a:pt x="3425" y="2716"/>
                  </a:lnTo>
                  <a:cubicBezTo>
                    <a:pt x="3425" y="2702"/>
                    <a:pt x="3414" y="2690"/>
                    <a:pt x="3399" y="2690"/>
                  </a:cubicBezTo>
                  <a:cubicBezTo>
                    <a:pt x="3385" y="2690"/>
                    <a:pt x="3373" y="2702"/>
                    <a:pt x="3373" y="2716"/>
                  </a:cubicBezTo>
                  <a:lnTo>
                    <a:pt x="3373" y="2869"/>
                  </a:lnTo>
                  <a:lnTo>
                    <a:pt x="3373" y="2869"/>
                  </a:lnTo>
                  <a:close/>
                  <a:moveTo>
                    <a:pt x="3425" y="3022"/>
                  </a:moveTo>
                  <a:lnTo>
                    <a:pt x="3425" y="3022"/>
                  </a:lnTo>
                  <a:cubicBezTo>
                    <a:pt x="3425" y="3007"/>
                    <a:pt x="3414" y="2996"/>
                    <a:pt x="3399" y="2996"/>
                  </a:cubicBezTo>
                  <a:cubicBezTo>
                    <a:pt x="3385" y="2996"/>
                    <a:pt x="3373" y="3007"/>
                    <a:pt x="3373" y="3022"/>
                  </a:cubicBezTo>
                  <a:lnTo>
                    <a:pt x="3373" y="3174"/>
                  </a:lnTo>
                  <a:cubicBezTo>
                    <a:pt x="3373" y="3189"/>
                    <a:pt x="3385" y="3200"/>
                    <a:pt x="3399" y="3200"/>
                  </a:cubicBezTo>
                  <a:cubicBezTo>
                    <a:pt x="3414" y="3200"/>
                    <a:pt x="3425" y="3189"/>
                    <a:pt x="3425" y="3174"/>
                  </a:cubicBezTo>
                  <a:lnTo>
                    <a:pt x="3425" y="3022"/>
                  </a:lnTo>
                  <a:lnTo>
                    <a:pt x="3425" y="3022"/>
                  </a:lnTo>
                  <a:close/>
                  <a:moveTo>
                    <a:pt x="3425" y="3327"/>
                  </a:moveTo>
                  <a:lnTo>
                    <a:pt x="3425" y="3327"/>
                  </a:lnTo>
                  <a:cubicBezTo>
                    <a:pt x="3425" y="3313"/>
                    <a:pt x="3414" y="3301"/>
                    <a:pt x="3399" y="3301"/>
                  </a:cubicBezTo>
                  <a:cubicBezTo>
                    <a:pt x="3385" y="3301"/>
                    <a:pt x="3373" y="3313"/>
                    <a:pt x="3373" y="3327"/>
                  </a:cubicBezTo>
                  <a:lnTo>
                    <a:pt x="3373" y="3480"/>
                  </a:lnTo>
                  <a:cubicBezTo>
                    <a:pt x="3373" y="3494"/>
                    <a:pt x="3385" y="3505"/>
                    <a:pt x="3399" y="3505"/>
                  </a:cubicBezTo>
                  <a:cubicBezTo>
                    <a:pt x="3414" y="3505"/>
                    <a:pt x="3425" y="3494"/>
                    <a:pt x="3425" y="3480"/>
                  </a:cubicBezTo>
                  <a:lnTo>
                    <a:pt x="3425" y="3327"/>
                  </a:lnTo>
                  <a:lnTo>
                    <a:pt x="3425" y="3327"/>
                  </a:lnTo>
                  <a:close/>
                  <a:moveTo>
                    <a:pt x="3425" y="3938"/>
                  </a:moveTo>
                  <a:lnTo>
                    <a:pt x="3425" y="3938"/>
                  </a:lnTo>
                  <a:cubicBezTo>
                    <a:pt x="3425" y="3923"/>
                    <a:pt x="3414" y="3912"/>
                    <a:pt x="3399" y="3912"/>
                  </a:cubicBezTo>
                  <a:cubicBezTo>
                    <a:pt x="3385" y="3912"/>
                    <a:pt x="3373" y="3923"/>
                    <a:pt x="3373" y="3938"/>
                  </a:cubicBezTo>
                  <a:lnTo>
                    <a:pt x="3373" y="3973"/>
                  </a:lnTo>
                  <a:lnTo>
                    <a:pt x="3244" y="3973"/>
                  </a:lnTo>
                  <a:lnTo>
                    <a:pt x="3399" y="4241"/>
                  </a:lnTo>
                  <a:lnTo>
                    <a:pt x="3554" y="3973"/>
                  </a:lnTo>
                  <a:lnTo>
                    <a:pt x="3425" y="3973"/>
                  </a:lnTo>
                  <a:lnTo>
                    <a:pt x="3425" y="3938"/>
                  </a:lnTo>
                  <a:lnTo>
                    <a:pt x="3425" y="3938"/>
                  </a:lnTo>
                  <a:close/>
                  <a:moveTo>
                    <a:pt x="3964" y="2912"/>
                  </a:moveTo>
                  <a:lnTo>
                    <a:pt x="3964" y="2912"/>
                  </a:lnTo>
                  <a:lnTo>
                    <a:pt x="3940" y="2912"/>
                  </a:lnTo>
                  <a:cubicBezTo>
                    <a:pt x="3926" y="2912"/>
                    <a:pt x="3914" y="2924"/>
                    <a:pt x="3914" y="2938"/>
                  </a:cubicBezTo>
                  <a:cubicBezTo>
                    <a:pt x="3914" y="2953"/>
                    <a:pt x="3926" y="2964"/>
                    <a:pt x="3940" y="2964"/>
                  </a:cubicBezTo>
                  <a:lnTo>
                    <a:pt x="3964" y="2964"/>
                  </a:lnTo>
                  <a:lnTo>
                    <a:pt x="3964" y="3093"/>
                  </a:lnTo>
                  <a:lnTo>
                    <a:pt x="4232" y="2938"/>
                  </a:lnTo>
                  <a:lnTo>
                    <a:pt x="3964" y="2783"/>
                  </a:lnTo>
                  <a:lnTo>
                    <a:pt x="3964" y="2912"/>
                  </a:lnTo>
                  <a:lnTo>
                    <a:pt x="3964" y="2912"/>
                  </a:lnTo>
                  <a:close/>
                  <a:moveTo>
                    <a:pt x="3167" y="2912"/>
                  </a:moveTo>
                  <a:lnTo>
                    <a:pt x="3167" y="2912"/>
                  </a:lnTo>
                  <a:lnTo>
                    <a:pt x="3013" y="2912"/>
                  </a:lnTo>
                  <a:cubicBezTo>
                    <a:pt x="2998" y="2912"/>
                    <a:pt x="2987" y="2924"/>
                    <a:pt x="2987" y="2938"/>
                  </a:cubicBezTo>
                  <a:cubicBezTo>
                    <a:pt x="2987" y="2953"/>
                    <a:pt x="2998" y="2964"/>
                    <a:pt x="3013" y="2964"/>
                  </a:cubicBezTo>
                  <a:lnTo>
                    <a:pt x="3167" y="2964"/>
                  </a:lnTo>
                  <a:cubicBezTo>
                    <a:pt x="3182" y="2964"/>
                    <a:pt x="3193" y="2953"/>
                    <a:pt x="3193" y="2938"/>
                  </a:cubicBezTo>
                  <a:cubicBezTo>
                    <a:pt x="3193" y="2924"/>
                    <a:pt x="3182" y="2912"/>
                    <a:pt x="3167" y="2912"/>
                  </a:cubicBezTo>
                  <a:lnTo>
                    <a:pt x="3167" y="2912"/>
                  </a:lnTo>
                  <a:close/>
                  <a:moveTo>
                    <a:pt x="3296" y="2938"/>
                  </a:moveTo>
                  <a:lnTo>
                    <a:pt x="3296" y="2938"/>
                  </a:lnTo>
                  <a:cubicBezTo>
                    <a:pt x="3296" y="2953"/>
                    <a:pt x="3308" y="2964"/>
                    <a:pt x="3322" y="2964"/>
                  </a:cubicBezTo>
                  <a:lnTo>
                    <a:pt x="3476" y="2964"/>
                  </a:lnTo>
                  <a:cubicBezTo>
                    <a:pt x="3491" y="2964"/>
                    <a:pt x="3502" y="2953"/>
                    <a:pt x="3502" y="2938"/>
                  </a:cubicBezTo>
                  <a:cubicBezTo>
                    <a:pt x="3502" y="2924"/>
                    <a:pt x="3491" y="2912"/>
                    <a:pt x="3476" y="2912"/>
                  </a:cubicBezTo>
                  <a:lnTo>
                    <a:pt x="3322" y="2912"/>
                  </a:lnTo>
                  <a:cubicBezTo>
                    <a:pt x="3308" y="2912"/>
                    <a:pt x="3296" y="2924"/>
                    <a:pt x="3296" y="2938"/>
                  </a:cubicBezTo>
                  <a:lnTo>
                    <a:pt x="3296" y="2938"/>
                  </a:lnTo>
                  <a:close/>
                  <a:moveTo>
                    <a:pt x="3786" y="2912"/>
                  </a:moveTo>
                  <a:lnTo>
                    <a:pt x="3786" y="2912"/>
                  </a:lnTo>
                  <a:lnTo>
                    <a:pt x="3631" y="2912"/>
                  </a:lnTo>
                  <a:cubicBezTo>
                    <a:pt x="3617" y="2912"/>
                    <a:pt x="3605" y="2924"/>
                    <a:pt x="3605" y="2938"/>
                  </a:cubicBezTo>
                  <a:cubicBezTo>
                    <a:pt x="3605" y="2953"/>
                    <a:pt x="3617" y="2964"/>
                    <a:pt x="3631" y="2964"/>
                  </a:cubicBezTo>
                  <a:lnTo>
                    <a:pt x="3786" y="2964"/>
                  </a:lnTo>
                  <a:cubicBezTo>
                    <a:pt x="3800" y="2964"/>
                    <a:pt x="3811" y="2953"/>
                    <a:pt x="3811" y="2938"/>
                  </a:cubicBezTo>
                  <a:cubicBezTo>
                    <a:pt x="3811" y="2924"/>
                    <a:pt x="3800" y="2912"/>
                    <a:pt x="3786" y="2912"/>
                  </a:cubicBezTo>
                  <a:lnTo>
                    <a:pt x="3786" y="2912"/>
                  </a:lnTo>
                  <a:close/>
                  <a:moveTo>
                    <a:pt x="2858" y="2912"/>
                  </a:moveTo>
                  <a:lnTo>
                    <a:pt x="2858" y="2912"/>
                  </a:lnTo>
                  <a:lnTo>
                    <a:pt x="2835" y="2912"/>
                  </a:lnTo>
                  <a:lnTo>
                    <a:pt x="2835" y="2783"/>
                  </a:lnTo>
                  <a:lnTo>
                    <a:pt x="2567" y="2938"/>
                  </a:lnTo>
                  <a:lnTo>
                    <a:pt x="2835" y="3093"/>
                  </a:lnTo>
                  <a:lnTo>
                    <a:pt x="2835" y="2964"/>
                  </a:lnTo>
                  <a:lnTo>
                    <a:pt x="2858" y="2964"/>
                  </a:lnTo>
                  <a:cubicBezTo>
                    <a:pt x="2873" y="2964"/>
                    <a:pt x="2884" y="2953"/>
                    <a:pt x="2884" y="2938"/>
                  </a:cubicBezTo>
                  <a:cubicBezTo>
                    <a:pt x="2884" y="2924"/>
                    <a:pt x="2873" y="2912"/>
                    <a:pt x="2858" y="2912"/>
                  </a:cubicBezTo>
                  <a:lnTo>
                    <a:pt x="2858" y="2912"/>
                  </a:lnTo>
                  <a:close/>
                  <a:moveTo>
                    <a:pt x="1239" y="850"/>
                  </a:moveTo>
                  <a:lnTo>
                    <a:pt x="1239" y="850"/>
                  </a:lnTo>
                  <a:lnTo>
                    <a:pt x="1031" y="850"/>
                  </a:lnTo>
                  <a:cubicBezTo>
                    <a:pt x="1017" y="850"/>
                    <a:pt x="1005" y="862"/>
                    <a:pt x="1005" y="876"/>
                  </a:cubicBezTo>
                  <a:cubicBezTo>
                    <a:pt x="1005" y="891"/>
                    <a:pt x="1017" y="902"/>
                    <a:pt x="1031" y="902"/>
                  </a:cubicBezTo>
                  <a:lnTo>
                    <a:pt x="1239" y="902"/>
                  </a:lnTo>
                  <a:cubicBezTo>
                    <a:pt x="1254" y="902"/>
                    <a:pt x="1265" y="891"/>
                    <a:pt x="1265" y="876"/>
                  </a:cubicBezTo>
                  <a:cubicBezTo>
                    <a:pt x="1265" y="862"/>
                    <a:pt x="1254" y="850"/>
                    <a:pt x="1239" y="850"/>
                  </a:cubicBezTo>
                  <a:lnTo>
                    <a:pt x="1239" y="850"/>
                  </a:lnTo>
                  <a:close/>
                  <a:moveTo>
                    <a:pt x="1656" y="850"/>
                  </a:moveTo>
                  <a:lnTo>
                    <a:pt x="1656" y="850"/>
                  </a:lnTo>
                  <a:lnTo>
                    <a:pt x="1448" y="850"/>
                  </a:lnTo>
                  <a:cubicBezTo>
                    <a:pt x="1433" y="850"/>
                    <a:pt x="1422" y="862"/>
                    <a:pt x="1422" y="876"/>
                  </a:cubicBezTo>
                  <a:cubicBezTo>
                    <a:pt x="1422" y="891"/>
                    <a:pt x="1433" y="902"/>
                    <a:pt x="1448" y="902"/>
                  </a:cubicBezTo>
                  <a:lnTo>
                    <a:pt x="1656" y="902"/>
                  </a:lnTo>
                  <a:cubicBezTo>
                    <a:pt x="1670" y="902"/>
                    <a:pt x="1682" y="891"/>
                    <a:pt x="1682" y="876"/>
                  </a:cubicBezTo>
                  <a:cubicBezTo>
                    <a:pt x="1682" y="862"/>
                    <a:pt x="1670" y="850"/>
                    <a:pt x="1656" y="850"/>
                  </a:cubicBezTo>
                  <a:lnTo>
                    <a:pt x="1656" y="850"/>
                  </a:lnTo>
                  <a:close/>
                  <a:moveTo>
                    <a:pt x="2073" y="850"/>
                  </a:moveTo>
                  <a:lnTo>
                    <a:pt x="2073" y="850"/>
                  </a:lnTo>
                  <a:lnTo>
                    <a:pt x="1865" y="850"/>
                  </a:lnTo>
                  <a:cubicBezTo>
                    <a:pt x="1850" y="850"/>
                    <a:pt x="1839" y="862"/>
                    <a:pt x="1839" y="876"/>
                  </a:cubicBezTo>
                  <a:cubicBezTo>
                    <a:pt x="1839" y="891"/>
                    <a:pt x="1850" y="902"/>
                    <a:pt x="1865" y="902"/>
                  </a:cubicBezTo>
                  <a:lnTo>
                    <a:pt x="2073" y="902"/>
                  </a:lnTo>
                  <a:cubicBezTo>
                    <a:pt x="2087" y="902"/>
                    <a:pt x="2099" y="891"/>
                    <a:pt x="2099" y="876"/>
                  </a:cubicBezTo>
                  <a:cubicBezTo>
                    <a:pt x="2099" y="862"/>
                    <a:pt x="2087" y="850"/>
                    <a:pt x="2073" y="850"/>
                  </a:cubicBezTo>
                  <a:lnTo>
                    <a:pt x="2073" y="850"/>
                  </a:lnTo>
                  <a:close/>
                  <a:moveTo>
                    <a:pt x="3740" y="850"/>
                  </a:moveTo>
                  <a:lnTo>
                    <a:pt x="3740" y="850"/>
                  </a:lnTo>
                  <a:lnTo>
                    <a:pt x="3532" y="850"/>
                  </a:lnTo>
                  <a:cubicBezTo>
                    <a:pt x="3517" y="850"/>
                    <a:pt x="3506" y="862"/>
                    <a:pt x="3506" y="876"/>
                  </a:cubicBezTo>
                  <a:cubicBezTo>
                    <a:pt x="3506" y="891"/>
                    <a:pt x="3517" y="902"/>
                    <a:pt x="3532" y="902"/>
                  </a:cubicBezTo>
                  <a:lnTo>
                    <a:pt x="3740" y="902"/>
                  </a:lnTo>
                  <a:cubicBezTo>
                    <a:pt x="3754" y="902"/>
                    <a:pt x="3766" y="891"/>
                    <a:pt x="3766" y="876"/>
                  </a:cubicBezTo>
                  <a:cubicBezTo>
                    <a:pt x="3766" y="862"/>
                    <a:pt x="3754" y="850"/>
                    <a:pt x="3740" y="850"/>
                  </a:cubicBezTo>
                  <a:lnTo>
                    <a:pt x="3740" y="850"/>
                  </a:lnTo>
                  <a:close/>
                  <a:moveTo>
                    <a:pt x="3349" y="876"/>
                  </a:moveTo>
                  <a:lnTo>
                    <a:pt x="3349" y="876"/>
                  </a:lnTo>
                  <a:cubicBezTo>
                    <a:pt x="3349" y="862"/>
                    <a:pt x="3338" y="850"/>
                    <a:pt x="3323" y="850"/>
                  </a:cubicBezTo>
                  <a:lnTo>
                    <a:pt x="3115" y="850"/>
                  </a:lnTo>
                  <a:cubicBezTo>
                    <a:pt x="3101" y="850"/>
                    <a:pt x="3089" y="862"/>
                    <a:pt x="3089" y="876"/>
                  </a:cubicBezTo>
                  <a:cubicBezTo>
                    <a:pt x="3089" y="891"/>
                    <a:pt x="3101" y="902"/>
                    <a:pt x="3115" y="902"/>
                  </a:cubicBezTo>
                  <a:lnTo>
                    <a:pt x="3323" y="902"/>
                  </a:lnTo>
                  <a:cubicBezTo>
                    <a:pt x="3338" y="902"/>
                    <a:pt x="3349" y="891"/>
                    <a:pt x="3349" y="876"/>
                  </a:cubicBezTo>
                  <a:lnTo>
                    <a:pt x="3349" y="876"/>
                  </a:lnTo>
                  <a:close/>
                  <a:moveTo>
                    <a:pt x="2906" y="850"/>
                  </a:moveTo>
                  <a:lnTo>
                    <a:pt x="2906" y="850"/>
                  </a:lnTo>
                  <a:lnTo>
                    <a:pt x="2698" y="850"/>
                  </a:lnTo>
                  <a:cubicBezTo>
                    <a:pt x="2684" y="850"/>
                    <a:pt x="2672" y="862"/>
                    <a:pt x="2672" y="876"/>
                  </a:cubicBezTo>
                  <a:cubicBezTo>
                    <a:pt x="2672" y="891"/>
                    <a:pt x="2684" y="902"/>
                    <a:pt x="2698" y="902"/>
                  </a:cubicBezTo>
                  <a:lnTo>
                    <a:pt x="2906" y="902"/>
                  </a:lnTo>
                  <a:cubicBezTo>
                    <a:pt x="2921" y="902"/>
                    <a:pt x="2932" y="891"/>
                    <a:pt x="2932" y="876"/>
                  </a:cubicBezTo>
                  <a:cubicBezTo>
                    <a:pt x="2932" y="862"/>
                    <a:pt x="2921" y="850"/>
                    <a:pt x="2906" y="850"/>
                  </a:cubicBezTo>
                  <a:lnTo>
                    <a:pt x="2906" y="850"/>
                  </a:lnTo>
                  <a:close/>
                  <a:moveTo>
                    <a:pt x="2490" y="850"/>
                  </a:moveTo>
                  <a:lnTo>
                    <a:pt x="2490" y="850"/>
                  </a:lnTo>
                  <a:lnTo>
                    <a:pt x="2281" y="850"/>
                  </a:lnTo>
                  <a:cubicBezTo>
                    <a:pt x="2267" y="850"/>
                    <a:pt x="2255" y="862"/>
                    <a:pt x="2255" y="876"/>
                  </a:cubicBezTo>
                  <a:cubicBezTo>
                    <a:pt x="2255" y="891"/>
                    <a:pt x="2267" y="902"/>
                    <a:pt x="2281" y="902"/>
                  </a:cubicBezTo>
                  <a:lnTo>
                    <a:pt x="2490" y="902"/>
                  </a:lnTo>
                  <a:cubicBezTo>
                    <a:pt x="2504" y="902"/>
                    <a:pt x="2516" y="891"/>
                    <a:pt x="2516" y="876"/>
                  </a:cubicBezTo>
                  <a:cubicBezTo>
                    <a:pt x="2516" y="862"/>
                    <a:pt x="2504" y="850"/>
                    <a:pt x="2490" y="850"/>
                  </a:cubicBezTo>
                  <a:lnTo>
                    <a:pt x="2490" y="850"/>
                  </a:lnTo>
                  <a:close/>
                  <a:moveTo>
                    <a:pt x="4266" y="2013"/>
                  </a:moveTo>
                  <a:lnTo>
                    <a:pt x="4266" y="2013"/>
                  </a:lnTo>
                  <a:cubicBezTo>
                    <a:pt x="4266" y="1967"/>
                    <a:pt x="4229" y="1930"/>
                    <a:pt x="4183" y="1930"/>
                  </a:cubicBezTo>
                  <a:lnTo>
                    <a:pt x="2633" y="1930"/>
                  </a:lnTo>
                  <a:cubicBezTo>
                    <a:pt x="2588" y="1930"/>
                    <a:pt x="2550" y="1967"/>
                    <a:pt x="2550" y="2013"/>
                  </a:cubicBezTo>
                  <a:lnTo>
                    <a:pt x="2550" y="4181"/>
                  </a:lnTo>
                  <a:cubicBezTo>
                    <a:pt x="2550" y="4226"/>
                    <a:pt x="2588" y="4264"/>
                    <a:pt x="2633" y="4264"/>
                  </a:cubicBezTo>
                  <a:lnTo>
                    <a:pt x="4183" y="4264"/>
                  </a:lnTo>
                  <a:cubicBezTo>
                    <a:pt x="4229" y="4264"/>
                    <a:pt x="4266" y="4226"/>
                    <a:pt x="4266" y="4181"/>
                  </a:cubicBezTo>
                  <a:lnTo>
                    <a:pt x="4266" y="2013"/>
                  </a:lnTo>
                  <a:lnTo>
                    <a:pt x="4266" y="2013"/>
                  </a:lnTo>
                  <a:close/>
                  <a:moveTo>
                    <a:pt x="4397" y="2013"/>
                  </a:moveTo>
                  <a:lnTo>
                    <a:pt x="4397" y="2013"/>
                  </a:lnTo>
                  <a:lnTo>
                    <a:pt x="4397" y="4181"/>
                  </a:lnTo>
                  <a:cubicBezTo>
                    <a:pt x="4397" y="4298"/>
                    <a:pt x="4301" y="4394"/>
                    <a:pt x="4183" y="4394"/>
                  </a:cubicBezTo>
                  <a:lnTo>
                    <a:pt x="2633" y="4394"/>
                  </a:lnTo>
                  <a:cubicBezTo>
                    <a:pt x="2516" y="4394"/>
                    <a:pt x="2420" y="4298"/>
                    <a:pt x="2420" y="4181"/>
                  </a:cubicBezTo>
                  <a:lnTo>
                    <a:pt x="2420" y="2013"/>
                  </a:lnTo>
                  <a:cubicBezTo>
                    <a:pt x="2420" y="1896"/>
                    <a:pt x="2516" y="1800"/>
                    <a:pt x="2633" y="1800"/>
                  </a:cubicBezTo>
                  <a:lnTo>
                    <a:pt x="4183" y="1800"/>
                  </a:lnTo>
                  <a:cubicBezTo>
                    <a:pt x="4301" y="1800"/>
                    <a:pt x="4397" y="1896"/>
                    <a:pt x="4397" y="2013"/>
                  </a:cubicBezTo>
                  <a:lnTo>
                    <a:pt x="4397" y="2013"/>
                  </a:lnTo>
                  <a:close/>
                  <a:moveTo>
                    <a:pt x="4266" y="1357"/>
                  </a:moveTo>
                  <a:lnTo>
                    <a:pt x="4266" y="1357"/>
                  </a:lnTo>
                  <a:lnTo>
                    <a:pt x="4266" y="881"/>
                  </a:lnTo>
                  <a:lnTo>
                    <a:pt x="4007" y="1031"/>
                  </a:lnTo>
                  <a:lnTo>
                    <a:pt x="4007" y="902"/>
                  </a:lnTo>
                  <a:lnTo>
                    <a:pt x="3948" y="902"/>
                  </a:lnTo>
                  <a:cubicBezTo>
                    <a:pt x="3934" y="902"/>
                    <a:pt x="3923" y="891"/>
                    <a:pt x="3923" y="876"/>
                  </a:cubicBezTo>
                  <a:cubicBezTo>
                    <a:pt x="3923" y="862"/>
                    <a:pt x="3934" y="850"/>
                    <a:pt x="3948" y="850"/>
                  </a:cubicBezTo>
                  <a:lnTo>
                    <a:pt x="4007" y="850"/>
                  </a:lnTo>
                  <a:lnTo>
                    <a:pt x="4007" y="721"/>
                  </a:lnTo>
                  <a:lnTo>
                    <a:pt x="4266" y="871"/>
                  </a:lnTo>
                  <a:lnTo>
                    <a:pt x="4266" y="619"/>
                  </a:lnTo>
                  <a:cubicBezTo>
                    <a:pt x="4266" y="579"/>
                    <a:pt x="4234" y="546"/>
                    <a:pt x="4193" y="546"/>
                  </a:cubicBezTo>
                  <a:lnTo>
                    <a:pt x="579" y="546"/>
                  </a:lnTo>
                  <a:cubicBezTo>
                    <a:pt x="538" y="546"/>
                    <a:pt x="506" y="579"/>
                    <a:pt x="506" y="619"/>
                  </a:cubicBezTo>
                  <a:lnTo>
                    <a:pt x="506" y="871"/>
                  </a:lnTo>
                  <a:lnTo>
                    <a:pt x="764" y="721"/>
                  </a:lnTo>
                  <a:lnTo>
                    <a:pt x="764" y="850"/>
                  </a:lnTo>
                  <a:lnTo>
                    <a:pt x="822" y="850"/>
                  </a:lnTo>
                  <a:cubicBezTo>
                    <a:pt x="837" y="850"/>
                    <a:pt x="848" y="862"/>
                    <a:pt x="848" y="876"/>
                  </a:cubicBezTo>
                  <a:cubicBezTo>
                    <a:pt x="848" y="891"/>
                    <a:pt x="837" y="902"/>
                    <a:pt x="822" y="902"/>
                  </a:cubicBezTo>
                  <a:lnTo>
                    <a:pt x="764" y="902"/>
                  </a:lnTo>
                  <a:lnTo>
                    <a:pt x="764" y="1031"/>
                  </a:lnTo>
                  <a:lnTo>
                    <a:pt x="506" y="882"/>
                  </a:lnTo>
                  <a:lnTo>
                    <a:pt x="506" y="1357"/>
                  </a:lnTo>
                  <a:cubicBezTo>
                    <a:pt x="506" y="1398"/>
                    <a:pt x="538" y="1430"/>
                    <a:pt x="579" y="1430"/>
                  </a:cubicBezTo>
                  <a:lnTo>
                    <a:pt x="4193" y="1430"/>
                  </a:lnTo>
                  <a:cubicBezTo>
                    <a:pt x="4234" y="1430"/>
                    <a:pt x="4266" y="1398"/>
                    <a:pt x="4266" y="1357"/>
                  </a:cubicBezTo>
                  <a:lnTo>
                    <a:pt x="4266" y="1357"/>
                  </a:lnTo>
                  <a:close/>
                  <a:moveTo>
                    <a:pt x="4397" y="619"/>
                  </a:moveTo>
                  <a:lnTo>
                    <a:pt x="4397" y="619"/>
                  </a:lnTo>
                  <a:lnTo>
                    <a:pt x="4397" y="1357"/>
                  </a:lnTo>
                  <a:cubicBezTo>
                    <a:pt x="4397" y="1469"/>
                    <a:pt x="4305" y="1561"/>
                    <a:pt x="4193" y="1561"/>
                  </a:cubicBezTo>
                  <a:lnTo>
                    <a:pt x="579" y="1561"/>
                  </a:lnTo>
                  <a:cubicBezTo>
                    <a:pt x="466" y="1561"/>
                    <a:pt x="375" y="1469"/>
                    <a:pt x="375" y="1357"/>
                  </a:cubicBezTo>
                  <a:lnTo>
                    <a:pt x="375" y="619"/>
                  </a:lnTo>
                  <a:cubicBezTo>
                    <a:pt x="375" y="507"/>
                    <a:pt x="466" y="416"/>
                    <a:pt x="579" y="416"/>
                  </a:cubicBezTo>
                  <a:lnTo>
                    <a:pt x="4193" y="416"/>
                  </a:lnTo>
                  <a:cubicBezTo>
                    <a:pt x="4305" y="416"/>
                    <a:pt x="4397" y="507"/>
                    <a:pt x="4397" y="619"/>
                  </a:cubicBezTo>
                  <a:lnTo>
                    <a:pt x="4397" y="619"/>
                  </a:lnTo>
                  <a:close/>
                  <a:moveTo>
                    <a:pt x="4669" y="341"/>
                  </a:moveTo>
                  <a:lnTo>
                    <a:pt x="4669" y="341"/>
                  </a:lnTo>
                  <a:cubicBezTo>
                    <a:pt x="4669" y="225"/>
                    <a:pt x="4575" y="131"/>
                    <a:pt x="4458" y="131"/>
                  </a:cubicBezTo>
                  <a:lnTo>
                    <a:pt x="341" y="131"/>
                  </a:lnTo>
                  <a:cubicBezTo>
                    <a:pt x="224" y="131"/>
                    <a:pt x="130" y="225"/>
                    <a:pt x="130" y="341"/>
                  </a:cubicBezTo>
                  <a:lnTo>
                    <a:pt x="130" y="4437"/>
                  </a:lnTo>
                  <a:cubicBezTo>
                    <a:pt x="130" y="4554"/>
                    <a:pt x="224" y="4648"/>
                    <a:pt x="341" y="4648"/>
                  </a:cubicBezTo>
                  <a:lnTo>
                    <a:pt x="4458" y="4648"/>
                  </a:lnTo>
                  <a:cubicBezTo>
                    <a:pt x="4575" y="4648"/>
                    <a:pt x="4669" y="4554"/>
                    <a:pt x="4669" y="4437"/>
                  </a:cubicBezTo>
                  <a:lnTo>
                    <a:pt x="4669" y="341"/>
                  </a:lnTo>
                  <a:lnTo>
                    <a:pt x="4669" y="341"/>
                  </a:lnTo>
                  <a:close/>
                  <a:moveTo>
                    <a:pt x="4799" y="341"/>
                  </a:moveTo>
                  <a:lnTo>
                    <a:pt x="4799" y="341"/>
                  </a:lnTo>
                  <a:lnTo>
                    <a:pt x="4799" y="4437"/>
                  </a:lnTo>
                  <a:cubicBezTo>
                    <a:pt x="4799" y="4625"/>
                    <a:pt x="4646" y="4779"/>
                    <a:pt x="4458" y="4779"/>
                  </a:cubicBezTo>
                  <a:lnTo>
                    <a:pt x="341" y="4779"/>
                  </a:lnTo>
                  <a:cubicBezTo>
                    <a:pt x="153" y="4779"/>
                    <a:pt x="0" y="4625"/>
                    <a:pt x="0" y="4437"/>
                  </a:cubicBezTo>
                  <a:lnTo>
                    <a:pt x="0" y="341"/>
                  </a:lnTo>
                  <a:cubicBezTo>
                    <a:pt x="0" y="153"/>
                    <a:pt x="153" y="0"/>
                    <a:pt x="341" y="0"/>
                  </a:cubicBezTo>
                  <a:lnTo>
                    <a:pt x="4458" y="0"/>
                  </a:lnTo>
                  <a:cubicBezTo>
                    <a:pt x="4646" y="0"/>
                    <a:pt x="4799" y="153"/>
                    <a:pt x="4799" y="341"/>
                  </a:cubicBezTo>
                  <a:lnTo>
                    <a:pt x="4799" y="341"/>
                  </a:lnTo>
                  <a:close/>
                  <a:moveTo>
                    <a:pt x="2047" y="4265"/>
                  </a:moveTo>
                  <a:lnTo>
                    <a:pt x="2047" y="4265"/>
                  </a:lnTo>
                  <a:lnTo>
                    <a:pt x="468" y="4265"/>
                  </a:lnTo>
                  <a:cubicBezTo>
                    <a:pt x="432" y="4265"/>
                    <a:pt x="403" y="4294"/>
                    <a:pt x="403" y="4330"/>
                  </a:cubicBezTo>
                  <a:cubicBezTo>
                    <a:pt x="403" y="4366"/>
                    <a:pt x="432" y="4395"/>
                    <a:pt x="468" y="4395"/>
                  </a:cubicBezTo>
                  <a:lnTo>
                    <a:pt x="2047" y="4395"/>
                  </a:lnTo>
                  <a:cubicBezTo>
                    <a:pt x="2083" y="4395"/>
                    <a:pt x="2112" y="4366"/>
                    <a:pt x="2112" y="4330"/>
                  </a:cubicBezTo>
                  <a:cubicBezTo>
                    <a:pt x="2112" y="4294"/>
                    <a:pt x="2083" y="4265"/>
                    <a:pt x="2047" y="4265"/>
                  </a:cubicBezTo>
                  <a:lnTo>
                    <a:pt x="2047" y="4265"/>
                  </a:lnTo>
                  <a:close/>
                  <a:moveTo>
                    <a:pt x="2047" y="3773"/>
                  </a:moveTo>
                  <a:lnTo>
                    <a:pt x="2047" y="3773"/>
                  </a:lnTo>
                  <a:lnTo>
                    <a:pt x="468" y="3773"/>
                  </a:lnTo>
                  <a:cubicBezTo>
                    <a:pt x="432" y="3773"/>
                    <a:pt x="403" y="3803"/>
                    <a:pt x="403" y="3839"/>
                  </a:cubicBezTo>
                  <a:cubicBezTo>
                    <a:pt x="403" y="3875"/>
                    <a:pt x="432" y="3904"/>
                    <a:pt x="468" y="3904"/>
                  </a:cubicBezTo>
                  <a:lnTo>
                    <a:pt x="2047" y="3904"/>
                  </a:lnTo>
                  <a:cubicBezTo>
                    <a:pt x="2083" y="3904"/>
                    <a:pt x="2112" y="3875"/>
                    <a:pt x="2112" y="3839"/>
                  </a:cubicBezTo>
                  <a:cubicBezTo>
                    <a:pt x="2112" y="3803"/>
                    <a:pt x="2083" y="3773"/>
                    <a:pt x="2047" y="3773"/>
                  </a:cubicBezTo>
                  <a:lnTo>
                    <a:pt x="2047" y="3773"/>
                  </a:lnTo>
                  <a:close/>
                  <a:moveTo>
                    <a:pt x="2047" y="3282"/>
                  </a:moveTo>
                  <a:lnTo>
                    <a:pt x="2047" y="3282"/>
                  </a:lnTo>
                  <a:lnTo>
                    <a:pt x="468" y="3282"/>
                  </a:lnTo>
                  <a:cubicBezTo>
                    <a:pt x="432" y="3282"/>
                    <a:pt x="403" y="3311"/>
                    <a:pt x="403" y="3347"/>
                  </a:cubicBezTo>
                  <a:cubicBezTo>
                    <a:pt x="403" y="3383"/>
                    <a:pt x="432" y="3412"/>
                    <a:pt x="468" y="3412"/>
                  </a:cubicBezTo>
                  <a:lnTo>
                    <a:pt x="2047" y="3412"/>
                  </a:lnTo>
                  <a:cubicBezTo>
                    <a:pt x="2083" y="3412"/>
                    <a:pt x="2112" y="3383"/>
                    <a:pt x="2112" y="3347"/>
                  </a:cubicBezTo>
                  <a:cubicBezTo>
                    <a:pt x="2112" y="3311"/>
                    <a:pt x="2083" y="3282"/>
                    <a:pt x="2047" y="3282"/>
                  </a:cubicBezTo>
                  <a:lnTo>
                    <a:pt x="2047" y="3282"/>
                  </a:lnTo>
                  <a:close/>
                  <a:moveTo>
                    <a:pt x="2047" y="2791"/>
                  </a:moveTo>
                  <a:lnTo>
                    <a:pt x="2047" y="2791"/>
                  </a:lnTo>
                  <a:lnTo>
                    <a:pt x="468" y="2791"/>
                  </a:lnTo>
                  <a:cubicBezTo>
                    <a:pt x="432" y="2791"/>
                    <a:pt x="403" y="2820"/>
                    <a:pt x="403" y="2856"/>
                  </a:cubicBezTo>
                  <a:cubicBezTo>
                    <a:pt x="403" y="2892"/>
                    <a:pt x="432" y="2921"/>
                    <a:pt x="468" y="2921"/>
                  </a:cubicBezTo>
                  <a:lnTo>
                    <a:pt x="2047" y="2921"/>
                  </a:lnTo>
                  <a:cubicBezTo>
                    <a:pt x="2083" y="2921"/>
                    <a:pt x="2112" y="2892"/>
                    <a:pt x="2112" y="2856"/>
                  </a:cubicBezTo>
                  <a:cubicBezTo>
                    <a:pt x="2112" y="2820"/>
                    <a:pt x="2083" y="2791"/>
                    <a:pt x="2047" y="2791"/>
                  </a:cubicBezTo>
                  <a:lnTo>
                    <a:pt x="2047" y="2791"/>
                  </a:lnTo>
                  <a:close/>
                  <a:moveTo>
                    <a:pt x="2047" y="2299"/>
                  </a:moveTo>
                  <a:lnTo>
                    <a:pt x="2047" y="2299"/>
                  </a:lnTo>
                  <a:lnTo>
                    <a:pt x="468" y="2299"/>
                  </a:lnTo>
                  <a:cubicBezTo>
                    <a:pt x="432" y="2299"/>
                    <a:pt x="403" y="2329"/>
                    <a:pt x="403" y="2365"/>
                  </a:cubicBezTo>
                  <a:cubicBezTo>
                    <a:pt x="403" y="2401"/>
                    <a:pt x="432" y="2430"/>
                    <a:pt x="468" y="2430"/>
                  </a:cubicBezTo>
                  <a:lnTo>
                    <a:pt x="2047" y="2430"/>
                  </a:lnTo>
                  <a:cubicBezTo>
                    <a:pt x="2083" y="2430"/>
                    <a:pt x="2112" y="2401"/>
                    <a:pt x="2112" y="2365"/>
                  </a:cubicBezTo>
                  <a:cubicBezTo>
                    <a:pt x="2112" y="2329"/>
                    <a:pt x="2083" y="2299"/>
                    <a:pt x="2047" y="2299"/>
                  </a:cubicBezTo>
                  <a:lnTo>
                    <a:pt x="2047" y="2299"/>
                  </a:lnTo>
                  <a:close/>
                  <a:moveTo>
                    <a:pt x="2112" y="1873"/>
                  </a:moveTo>
                  <a:lnTo>
                    <a:pt x="2112" y="1873"/>
                  </a:lnTo>
                  <a:cubicBezTo>
                    <a:pt x="2112" y="1909"/>
                    <a:pt x="2083" y="1938"/>
                    <a:pt x="2047" y="1938"/>
                  </a:cubicBezTo>
                  <a:lnTo>
                    <a:pt x="468" y="1938"/>
                  </a:lnTo>
                  <a:cubicBezTo>
                    <a:pt x="432" y="1938"/>
                    <a:pt x="403" y="1909"/>
                    <a:pt x="403" y="1873"/>
                  </a:cubicBezTo>
                  <a:cubicBezTo>
                    <a:pt x="403" y="1837"/>
                    <a:pt x="432" y="1808"/>
                    <a:pt x="468" y="1808"/>
                  </a:cubicBezTo>
                  <a:lnTo>
                    <a:pt x="2047" y="1808"/>
                  </a:lnTo>
                  <a:cubicBezTo>
                    <a:pt x="2083" y="1808"/>
                    <a:pt x="2112" y="1837"/>
                    <a:pt x="2112" y="1873"/>
                  </a:cubicBezTo>
                  <a:close/>
                </a:path>
              </a:pathLst>
            </a:custGeom>
            <a:solidFill>
              <a:srgbClr val="054D9D"/>
            </a:solidFill>
            <a:ln w="0">
              <a:noFill/>
              <a:prstDash val="solid"/>
              <a:round/>
              <a:headEnd/>
              <a:tailEnd/>
            </a:ln>
          </p:spPr>
          <p:txBody>
            <a:bodyPr vert="horz" wrap="square" lIns="68580" tIns="34290" rIns="68580" bIns="34290" numCol="1" anchor="t" anchorCtr="0" compatLnSpc="1">
              <a:prstTxWarp prst="textNoShape">
                <a:avLst/>
              </a:prstTxWarp>
            </a:bodyPr>
            <a:lstStyle/>
            <a:p>
              <a:pPr defTabSz="342900">
                <a:defRPr/>
              </a:pPr>
              <a:endParaRPr lang="en-US" sz="1350">
                <a:solidFill>
                  <a:srgbClr val="032854"/>
                </a:solidFill>
                <a:latin typeface="Calibri" panose="020F0502020204030204"/>
              </a:endParaRPr>
            </a:p>
          </p:txBody>
        </p:sp>
      </p:grpSp>
      <p:grpSp>
        <p:nvGrpSpPr>
          <p:cNvPr id="387" name="Group 386">
            <a:extLst>
              <a:ext uri="{FF2B5EF4-FFF2-40B4-BE49-F238E27FC236}">
                <a16:creationId xmlns:a16="http://schemas.microsoft.com/office/drawing/2014/main" id="{DFF292EE-60A6-44C5-476F-2A63E6E6A9AE}"/>
              </a:ext>
            </a:extLst>
          </p:cNvPr>
          <p:cNvGrpSpPr/>
          <p:nvPr/>
        </p:nvGrpSpPr>
        <p:grpSpPr>
          <a:xfrm>
            <a:off x="4156795" y="3678891"/>
            <a:ext cx="3360242" cy="1007410"/>
            <a:chOff x="5542392" y="4905187"/>
            <a:chExt cx="4480323" cy="1343213"/>
          </a:xfrm>
        </p:grpSpPr>
        <p:sp>
          <p:nvSpPr>
            <p:cNvPr id="341" name="Rectangle 340">
              <a:extLst>
                <a:ext uri="{FF2B5EF4-FFF2-40B4-BE49-F238E27FC236}">
                  <a16:creationId xmlns:a16="http://schemas.microsoft.com/office/drawing/2014/main" id="{947AFA4F-8429-F008-3A1C-DD4F24FF7753}"/>
                </a:ext>
              </a:extLst>
            </p:cNvPr>
            <p:cNvSpPr/>
            <p:nvPr/>
          </p:nvSpPr>
          <p:spPr>
            <a:xfrm>
              <a:off x="6713487" y="5278050"/>
              <a:ext cx="2600762" cy="400109"/>
            </a:xfrm>
            <a:prstGeom prst="rect">
              <a:avLst/>
            </a:prstGeom>
            <a:ln>
              <a:noFill/>
            </a:ln>
          </p:spPr>
          <p:txBody>
            <a:bodyPr wrap="square">
              <a:spAutoFit/>
            </a:bodyPr>
            <a:lstStyle/>
            <a:p>
              <a:pPr defTabSz="685784">
                <a:defRPr/>
              </a:pPr>
              <a:r>
                <a:rPr lang="en-US" sz="1350" b="1" dirty="0">
                  <a:solidFill>
                    <a:srgbClr val="032854"/>
                  </a:solidFill>
                  <a:latin typeface="Calibri (Body)"/>
                  <a:ea typeface="Calibri" charset="0"/>
                  <a:cs typeface="Calibri" charset="0"/>
                </a:rPr>
                <a:t>Test, Test, and Test Again</a:t>
              </a:r>
            </a:p>
          </p:txBody>
        </p:sp>
        <p:grpSp>
          <p:nvGrpSpPr>
            <p:cNvPr id="385" name="Group 384">
              <a:extLst>
                <a:ext uri="{FF2B5EF4-FFF2-40B4-BE49-F238E27FC236}">
                  <a16:creationId xmlns:a16="http://schemas.microsoft.com/office/drawing/2014/main" id="{4091E4EC-90C8-AA5E-7658-D818547720E3}"/>
                </a:ext>
              </a:extLst>
            </p:cNvPr>
            <p:cNvGrpSpPr/>
            <p:nvPr/>
          </p:nvGrpSpPr>
          <p:grpSpPr>
            <a:xfrm>
              <a:off x="5542392" y="4905187"/>
              <a:ext cx="4480323" cy="1343213"/>
              <a:chOff x="5542392" y="4905187"/>
              <a:chExt cx="4480323" cy="1343213"/>
            </a:xfrm>
          </p:grpSpPr>
          <p:grpSp>
            <p:nvGrpSpPr>
              <p:cNvPr id="342" name="Group 341">
                <a:extLst>
                  <a:ext uri="{FF2B5EF4-FFF2-40B4-BE49-F238E27FC236}">
                    <a16:creationId xmlns:a16="http://schemas.microsoft.com/office/drawing/2014/main" id="{6133D7FA-B47D-16EE-615F-AA40E545BA30}"/>
                  </a:ext>
                </a:extLst>
              </p:cNvPr>
              <p:cNvGrpSpPr/>
              <p:nvPr/>
            </p:nvGrpSpPr>
            <p:grpSpPr>
              <a:xfrm flipH="1">
                <a:off x="5542392" y="4905187"/>
                <a:ext cx="4480323" cy="1343213"/>
                <a:chOff x="1505119" y="1033079"/>
                <a:chExt cx="3405398" cy="1020947"/>
              </a:xfrm>
            </p:grpSpPr>
            <p:cxnSp>
              <p:nvCxnSpPr>
                <p:cNvPr id="355" name="Straight Connector 354">
                  <a:extLst>
                    <a:ext uri="{FF2B5EF4-FFF2-40B4-BE49-F238E27FC236}">
                      <a16:creationId xmlns:a16="http://schemas.microsoft.com/office/drawing/2014/main" id="{5341E2F9-E2B8-9F60-A5AA-E982F5066C22}"/>
                    </a:ext>
                  </a:extLst>
                </p:cNvPr>
                <p:cNvCxnSpPr/>
                <p:nvPr/>
              </p:nvCxnSpPr>
              <p:spPr>
                <a:xfrm>
                  <a:off x="4465666" y="1033079"/>
                  <a:ext cx="0" cy="138915"/>
                </a:xfrm>
                <a:prstGeom prst="line">
                  <a:avLst/>
                </a:prstGeom>
                <a:noFill/>
                <a:ln w="25400" cap="rnd" cmpd="sng" algn="ctr">
                  <a:solidFill>
                    <a:srgbClr val="032854"/>
                  </a:solidFill>
                  <a:prstDash val="solid"/>
                  <a:miter lim="800000"/>
                </a:ln>
                <a:effectLst/>
              </p:spPr>
            </p:cxnSp>
            <p:sp>
              <p:nvSpPr>
                <p:cNvPr id="356" name="Arc 355">
                  <a:extLst>
                    <a:ext uri="{FF2B5EF4-FFF2-40B4-BE49-F238E27FC236}">
                      <a16:creationId xmlns:a16="http://schemas.microsoft.com/office/drawing/2014/main" id="{3F34ED1B-63B5-0C58-A699-A796CD761037}"/>
                    </a:ext>
                  </a:extLst>
                </p:cNvPr>
                <p:cNvSpPr/>
                <p:nvPr/>
              </p:nvSpPr>
              <p:spPr>
                <a:xfrm flipH="1">
                  <a:off x="4020393" y="1171994"/>
                  <a:ext cx="890124" cy="882032"/>
                </a:xfrm>
                <a:prstGeom prst="arc">
                  <a:avLst/>
                </a:prstGeom>
                <a:noFill/>
                <a:ln w="25400" cap="rnd" cmpd="sng" algn="ctr">
                  <a:solidFill>
                    <a:srgbClr val="032854"/>
                  </a:solidFill>
                  <a:prstDash val="solid"/>
                  <a:miter lim="800000"/>
                </a:ln>
                <a:effectLst/>
              </p:spPr>
              <p:txBody>
                <a:bodyPr rtlCol="0" anchor="ctr"/>
                <a:lstStyle/>
                <a:p>
                  <a:pPr algn="ctr" defTabSz="685784">
                    <a:defRPr/>
                  </a:pPr>
                  <a:endParaRPr lang="en-US" sz="900" kern="0" dirty="0">
                    <a:solidFill>
                      <a:srgbClr val="032854"/>
                    </a:solidFill>
                    <a:latin typeface="Calibri Light" panose="020F0302020204030204"/>
                  </a:endParaRPr>
                </a:p>
              </p:txBody>
            </p:sp>
            <p:cxnSp>
              <p:nvCxnSpPr>
                <p:cNvPr id="357" name="Straight Connector 356">
                  <a:extLst>
                    <a:ext uri="{FF2B5EF4-FFF2-40B4-BE49-F238E27FC236}">
                      <a16:creationId xmlns:a16="http://schemas.microsoft.com/office/drawing/2014/main" id="{D395EB64-98D7-8BBD-5D9A-3E846700391F}"/>
                    </a:ext>
                  </a:extLst>
                </p:cNvPr>
                <p:cNvCxnSpPr/>
                <p:nvPr/>
              </p:nvCxnSpPr>
              <p:spPr>
                <a:xfrm flipH="1">
                  <a:off x="1553671" y="1618723"/>
                  <a:ext cx="2466722" cy="0"/>
                </a:xfrm>
                <a:prstGeom prst="line">
                  <a:avLst/>
                </a:prstGeom>
                <a:noFill/>
                <a:ln w="25400" cap="rnd" cmpd="sng" algn="ctr">
                  <a:solidFill>
                    <a:srgbClr val="032854"/>
                  </a:solidFill>
                  <a:prstDash val="solid"/>
                  <a:miter lim="800000"/>
                </a:ln>
                <a:effectLst/>
              </p:spPr>
            </p:cxnSp>
            <p:sp>
              <p:nvSpPr>
                <p:cNvPr id="358" name="Oval 357">
                  <a:extLst>
                    <a:ext uri="{FF2B5EF4-FFF2-40B4-BE49-F238E27FC236}">
                      <a16:creationId xmlns:a16="http://schemas.microsoft.com/office/drawing/2014/main" id="{FE92F4F8-4E3B-9B1C-73F9-94325578B07E}"/>
                    </a:ext>
                  </a:extLst>
                </p:cNvPr>
                <p:cNvSpPr/>
                <p:nvPr/>
              </p:nvSpPr>
              <p:spPr>
                <a:xfrm flipH="1">
                  <a:off x="1505119" y="1570170"/>
                  <a:ext cx="97105" cy="97105"/>
                </a:xfrm>
                <a:prstGeom prst="ellipse">
                  <a:avLst/>
                </a:prstGeom>
                <a:solidFill>
                  <a:srgbClr val="032854"/>
                </a:solidFill>
                <a:ln w="12700" cap="flat" cmpd="sng" algn="ctr">
                  <a:solidFill>
                    <a:srgbClr val="03285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grpSp>
          <p:sp>
            <p:nvSpPr>
              <p:cNvPr id="343" name="Oval 342">
                <a:extLst>
                  <a:ext uri="{FF2B5EF4-FFF2-40B4-BE49-F238E27FC236}">
                    <a16:creationId xmlns:a16="http://schemas.microsoft.com/office/drawing/2014/main" id="{3935AA8E-549F-E81F-26B7-ACE68AD79243}"/>
                  </a:ext>
                </a:extLst>
              </p:cNvPr>
              <p:cNvSpPr/>
              <p:nvPr/>
            </p:nvSpPr>
            <p:spPr>
              <a:xfrm>
                <a:off x="5825853" y="5218093"/>
                <a:ext cx="720475" cy="720476"/>
              </a:xfrm>
              <a:prstGeom prst="ellipse">
                <a:avLst/>
              </a:prstGeom>
              <a:noFill/>
              <a:ln w="25400" cap="flat" cmpd="sng" algn="ctr">
                <a:solidFill>
                  <a:srgbClr val="03285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4">
                  <a:defRPr/>
                </a:pPr>
                <a:endParaRPr lang="en-US" sz="900" kern="0" dirty="0">
                  <a:solidFill>
                    <a:srgbClr val="032854"/>
                  </a:solidFill>
                  <a:latin typeface="Calibri Light" panose="020F0302020204030204"/>
                </a:endParaRPr>
              </a:p>
            </p:txBody>
          </p:sp>
          <p:grpSp>
            <p:nvGrpSpPr>
              <p:cNvPr id="384" name="Group 383">
                <a:extLst>
                  <a:ext uri="{FF2B5EF4-FFF2-40B4-BE49-F238E27FC236}">
                    <a16:creationId xmlns:a16="http://schemas.microsoft.com/office/drawing/2014/main" id="{87334C43-D0AC-58AE-1003-41BBFC115FD1}"/>
                  </a:ext>
                </a:extLst>
              </p:cNvPr>
              <p:cNvGrpSpPr>
                <a:grpSpLocks noChangeAspect="1"/>
              </p:cNvGrpSpPr>
              <p:nvPr/>
            </p:nvGrpSpPr>
            <p:grpSpPr>
              <a:xfrm>
                <a:off x="5922466" y="5393717"/>
                <a:ext cx="548640" cy="369227"/>
                <a:chOff x="3949063" y="4796062"/>
                <a:chExt cx="2461859" cy="1656795"/>
              </a:xfrm>
            </p:grpSpPr>
            <p:sp>
              <p:nvSpPr>
                <p:cNvPr id="382" name="Freeform 5">
                  <a:extLst>
                    <a:ext uri="{FF2B5EF4-FFF2-40B4-BE49-F238E27FC236}">
                      <a16:creationId xmlns:a16="http://schemas.microsoft.com/office/drawing/2014/main" id="{45D90C59-6C0A-1270-101C-C0757673BD1A}"/>
                    </a:ext>
                  </a:extLst>
                </p:cNvPr>
                <p:cNvSpPr>
                  <a:spLocks noChangeAspect="1" noEditPoints="1"/>
                </p:cNvSpPr>
                <p:nvPr/>
              </p:nvSpPr>
              <p:spPr bwMode="auto">
                <a:xfrm>
                  <a:off x="3949063" y="4796062"/>
                  <a:ext cx="1374775" cy="1374775"/>
                </a:xfrm>
                <a:custGeom>
                  <a:avLst/>
                  <a:gdLst>
                    <a:gd name="T0" fmla="*/ 4531 w 4799"/>
                    <a:gd name="T1" fmla="*/ 2779 h 4799"/>
                    <a:gd name="T2" fmla="*/ 3930 w 4799"/>
                    <a:gd name="T3" fmla="*/ 3322 h 4799"/>
                    <a:gd name="T4" fmla="*/ 4176 w 4799"/>
                    <a:gd name="T5" fmla="*/ 3826 h 4799"/>
                    <a:gd name="T6" fmla="*/ 3410 w 4799"/>
                    <a:gd name="T7" fmla="*/ 3945 h 4799"/>
                    <a:gd name="T8" fmla="*/ 2779 w 4799"/>
                    <a:gd name="T9" fmla="*/ 4211 h 4799"/>
                    <a:gd name="T10" fmla="*/ 2153 w 4799"/>
                    <a:gd name="T11" fmla="*/ 4663 h 4799"/>
                    <a:gd name="T12" fmla="*/ 1966 w 4799"/>
                    <a:gd name="T13" fmla="*/ 4145 h 4799"/>
                    <a:gd name="T14" fmla="*/ 1388 w 4799"/>
                    <a:gd name="T15" fmla="*/ 3948 h 4799"/>
                    <a:gd name="T16" fmla="*/ 623 w 4799"/>
                    <a:gd name="T17" fmla="*/ 3826 h 4799"/>
                    <a:gd name="T18" fmla="*/ 864 w 4799"/>
                    <a:gd name="T19" fmla="*/ 3324 h 4799"/>
                    <a:gd name="T20" fmla="*/ 598 w 4799"/>
                    <a:gd name="T21" fmla="*/ 2779 h 4799"/>
                    <a:gd name="T22" fmla="*/ 135 w 4799"/>
                    <a:gd name="T23" fmla="*/ 2152 h 4799"/>
                    <a:gd name="T24" fmla="*/ 670 w 4799"/>
                    <a:gd name="T25" fmla="*/ 1974 h 4799"/>
                    <a:gd name="T26" fmla="*/ 868 w 4799"/>
                    <a:gd name="T27" fmla="*/ 1405 h 4799"/>
                    <a:gd name="T28" fmla="*/ 972 w 4799"/>
                    <a:gd name="T29" fmla="*/ 622 h 4799"/>
                    <a:gd name="T30" fmla="*/ 1513 w 4799"/>
                    <a:gd name="T31" fmla="*/ 879 h 4799"/>
                    <a:gd name="T32" fmla="*/ 1994 w 4799"/>
                    <a:gd name="T33" fmla="*/ 672 h 4799"/>
                    <a:gd name="T34" fmla="*/ 2153 w 4799"/>
                    <a:gd name="T35" fmla="*/ 134 h 4799"/>
                    <a:gd name="T36" fmla="*/ 2779 w 4799"/>
                    <a:gd name="T37" fmla="*/ 617 h 4799"/>
                    <a:gd name="T38" fmla="*/ 3306 w 4799"/>
                    <a:gd name="T39" fmla="*/ 883 h 4799"/>
                    <a:gd name="T40" fmla="*/ 3827 w 4799"/>
                    <a:gd name="T41" fmla="*/ 622 h 4799"/>
                    <a:gd name="T42" fmla="*/ 3928 w 4799"/>
                    <a:gd name="T43" fmla="*/ 1404 h 4799"/>
                    <a:gd name="T44" fmla="*/ 4177 w 4799"/>
                    <a:gd name="T45" fmla="*/ 2017 h 4799"/>
                    <a:gd name="T46" fmla="*/ 4664 w 4799"/>
                    <a:gd name="T47" fmla="*/ 2152 h 4799"/>
                    <a:gd name="T48" fmla="*/ 4531 w 4799"/>
                    <a:gd name="T49" fmla="*/ 1883 h 4799"/>
                    <a:gd name="T50" fmla="*/ 4060 w 4799"/>
                    <a:gd name="T51" fmla="*/ 1464 h 4799"/>
                    <a:gd name="T52" fmla="*/ 3922 w 4799"/>
                    <a:gd name="T53" fmla="*/ 527 h 4799"/>
                    <a:gd name="T54" fmla="*/ 2915 w 4799"/>
                    <a:gd name="T55" fmla="*/ 570 h 4799"/>
                    <a:gd name="T56" fmla="*/ 2153 w 4799"/>
                    <a:gd name="T57" fmla="*/ 0 h 4799"/>
                    <a:gd name="T58" fmla="*/ 1468 w 4799"/>
                    <a:gd name="T59" fmla="*/ 738 h 4799"/>
                    <a:gd name="T60" fmla="*/ 528 w 4799"/>
                    <a:gd name="T61" fmla="*/ 876 h 4799"/>
                    <a:gd name="T62" fmla="*/ 555 w 4799"/>
                    <a:gd name="T63" fmla="*/ 1883 h 4799"/>
                    <a:gd name="T64" fmla="*/ 0 w 4799"/>
                    <a:gd name="T65" fmla="*/ 2645 h 4799"/>
                    <a:gd name="T66" fmla="*/ 722 w 4799"/>
                    <a:gd name="T67" fmla="*/ 3348 h 4799"/>
                    <a:gd name="T68" fmla="*/ 877 w 4799"/>
                    <a:gd name="T69" fmla="*/ 4270 h 4799"/>
                    <a:gd name="T70" fmla="*/ 1884 w 4799"/>
                    <a:gd name="T71" fmla="*/ 4263 h 4799"/>
                    <a:gd name="T72" fmla="*/ 2646 w 4799"/>
                    <a:gd name="T73" fmla="*/ 4799 h 4799"/>
                    <a:gd name="T74" fmla="*/ 3351 w 4799"/>
                    <a:gd name="T75" fmla="*/ 4078 h 4799"/>
                    <a:gd name="T76" fmla="*/ 4271 w 4799"/>
                    <a:gd name="T77" fmla="*/ 3921 h 4799"/>
                    <a:gd name="T78" fmla="*/ 4248 w 4799"/>
                    <a:gd name="T79" fmla="*/ 2914 h 4799"/>
                    <a:gd name="T80" fmla="*/ 4799 w 4799"/>
                    <a:gd name="T81" fmla="*/ 2152 h 4799"/>
                    <a:gd name="T82" fmla="*/ 2400 w 4799"/>
                    <a:gd name="T83" fmla="*/ 3479 h 4799"/>
                    <a:gd name="T84" fmla="*/ 2400 w 4799"/>
                    <a:gd name="T85" fmla="*/ 1374 h 4799"/>
                    <a:gd name="T86" fmla="*/ 2400 w 4799"/>
                    <a:gd name="T87" fmla="*/ 3479 h 4799"/>
                    <a:gd name="T88" fmla="*/ 1212 w 4799"/>
                    <a:gd name="T89" fmla="*/ 2426 h 4799"/>
                    <a:gd name="T90" fmla="*/ 2400 w 4799"/>
                    <a:gd name="T91" fmla="*/ 12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9" h="4799">
                      <a:moveTo>
                        <a:pt x="4664" y="2645"/>
                      </a:moveTo>
                      <a:lnTo>
                        <a:pt x="4664" y="2645"/>
                      </a:lnTo>
                      <a:cubicBezTo>
                        <a:pt x="4664" y="2719"/>
                        <a:pt x="4605" y="2779"/>
                        <a:pt x="4531" y="2779"/>
                      </a:cubicBezTo>
                      <a:lnTo>
                        <a:pt x="4196" y="2778"/>
                      </a:lnTo>
                      <a:cubicBezTo>
                        <a:pt x="4162" y="2779"/>
                        <a:pt x="4137" y="2800"/>
                        <a:pt x="4130" y="2830"/>
                      </a:cubicBezTo>
                      <a:cubicBezTo>
                        <a:pt x="4088" y="3003"/>
                        <a:pt x="4021" y="3169"/>
                        <a:pt x="3930" y="3322"/>
                      </a:cubicBezTo>
                      <a:cubicBezTo>
                        <a:pt x="3915" y="3349"/>
                        <a:pt x="3919" y="3382"/>
                        <a:pt x="3941" y="3404"/>
                      </a:cubicBezTo>
                      <a:lnTo>
                        <a:pt x="4176" y="3637"/>
                      </a:lnTo>
                      <a:cubicBezTo>
                        <a:pt x="4227" y="3689"/>
                        <a:pt x="4228" y="3774"/>
                        <a:pt x="4176" y="3826"/>
                      </a:cubicBezTo>
                      <a:lnTo>
                        <a:pt x="3827" y="4175"/>
                      </a:lnTo>
                      <a:cubicBezTo>
                        <a:pt x="3775" y="4227"/>
                        <a:pt x="3690" y="4226"/>
                        <a:pt x="3638" y="4175"/>
                      </a:cubicBezTo>
                      <a:lnTo>
                        <a:pt x="3410" y="3945"/>
                      </a:lnTo>
                      <a:cubicBezTo>
                        <a:pt x="3388" y="3923"/>
                        <a:pt x="3353" y="3919"/>
                        <a:pt x="3327" y="3935"/>
                      </a:cubicBezTo>
                      <a:cubicBezTo>
                        <a:pt x="3172" y="4030"/>
                        <a:pt x="3005" y="4100"/>
                        <a:pt x="2831" y="4144"/>
                      </a:cubicBezTo>
                      <a:cubicBezTo>
                        <a:pt x="2799" y="4151"/>
                        <a:pt x="2779" y="4180"/>
                        <a:pt x="2779" y="4211"/>
                      </a:cubicBezTo>
                      <a:lnTo>
                        <a:pt x="2779" y="4530"/>
                      </a:lnTo>
                      <a:cubicBezTo>
                        <a:pt x="2779" y="4604"/>
                        <a:pt x="2720" y="4663"/>
                        <a:pt x="2646" y="4663"/>
                      </a:cubicBezTo>
                      <a:lnTo>
                        <a:pt x="2153" y="4663"/>
                      </a:lnTo>
                      <a:cubicBezTo>
                        <a:pt x="2079" y="4663"/>
                        <a:pt x="2019" y="4604"/>
                        <a:pt x="2019" y="4530"/>
                      </a:cubicBezTo>
                      <a:lnTo>
                        <a:pt x="2019" y="4211"/>
                      </a:lnTo>
                      <a:cubicBezTo>
                        <a:pt x="2019" y="4180"/>
                        <a:pt x="1996" y="4152"/>
                        <a:pt x="1966" y="4145"/>
                      </a:cubicBezTo>
                      <a:cubicBezTo>
                        <a:pt x="1791" y="4101"/>
                        <a:pt x="1624" y="4032"/>
                        <a:pt x="1471" y="3938"/>
                      </a:cubicBezTo>
                      <a:cubicBezTo>
                        <a:pt x="1460" y="3931"/>
                        <a:pt x="1448" y="3928"/>
                        <a:pt x="1436" y="3928"/>
                      </a:cubicBezTo>
                      <a:cubicBezTo>
                        <a:pt x="1418" y="3928"/>
                        <a:pt x="1401" y="3935"/>
                        <a:pt x="1388" y="3948"/>
                      </a:cubicBezTo>
                      <a:lnTo>
                        <a:pt x="1161" y="4175"/>
                      </a:lnTo>
                      <a:cubicBezTo>
                        <a:pt x="1109" y="4227"/>
                        <a:pt x="1024" y="4227"/>
                        <a:pt x="972" y="4175"/>
                      </a:cubicBezTo>
                      <a:lnTo>
                        <a:pt x="623" y="3826"/>
                      </a:lnTo>
                      <a:cubicBezTo>
                        <a:pt x="571" y="3774"/>
                        <a:pt x="572" y="3689"/>
                        <a:pt x="623" y="3637"/>
                      </a:cubicBezTo>
                      <a:lnTo>
                        <a:pt x="854" y="3407"/>
                      </a:lnTo>
                      <a:cubicBezTo>
                        <a:pt x="876" y="3385"/>
                        <a:pt x="880" y="3351"/>
                        <a:pt x="864" y="3324"/>
                      </a:cubicBezTo>
                      <a:cubicBezTo>
                        <a:pt x="772" y="3170"/>
                        <a:pt x="705" y="3004"/>
                        <a:pt x="664" y="2831"/>
                      </a:cubicBezTo>
                      <a:cubicBezTo>
                        <a:pt x="662" y="2826"/>
                        <a:pt x="661" y="2821"/>
                        <a:pt x="658" y="2816"/>
                      </a:cubicBezTo>
                      <a:cubicBezTo>
                        <a:pt x="647" y="2793"/>
                        <a:pt x="623" y="2779"/>
                        <a:pt x="598" y="2779"/>
                      </a:cubicBezTo>
                      <a:lnTo>
                        <a:pt x="268" y="2779"/>
                      </a:lnTo>
                      <a:cubicBezTo>
                        <a:pt x="194" y="2779"/>
                        <a:pt x="135" y="2719"/>
                        <a:pt x="135" y="2645"/>
                      </a:cubicBezTo>
                      <a:lnTo>
                        <a:pt x="135" y="2152"/>
                      </a:lnTo>
                      <a:cubicBezTo>
                        <a:pt x="135" y="2078"/>
                        <a:pt x="194" y="2018"/>
                        <a:pt x="268" y="2018"/>
                      </a:cubicBezTo>
                      <a:lnTo>
                        <a:pt x="606" y="2018"/>
                      </a:lnTo>
                      <a:cubicBezTo>
                        <a:pt x="635" y="2018"/>
                        <a:pt x="660" y="2001"/>
                        <a:pt x="670" y="1974"/>
                      </a:cubicBezTo>
                      <a:cubicBezTo>
                        <a:pt x="670" y="1972"/>
                        <a:pt x="672" y="1968"/>
                        <a:pt x="672" y="1966"/>
                      </a:cubicBezTo>
                      <a:cubicBezTo>
                        <a:pt x="716" y="1797"/>
                        <a:pt x="785" y="1635"/>
                        <a:pt x="876" y="1486"/>
                      </a:cubicBezTo>
                      <a:cubicBezTo>
                        <a:pt x="892" y="1460"/>
                        <a:pt x="889" y="1427"/>
                        <a:pt x="868" y="1405"/>
                      </a:cubicBezTo>
                      <a:lnTo>
                        <a:pt x="623" y="1160"/>
                      </a:lnTo>
                      <a:cubicBezTo>
                        <a:pt x="571" y="1108"/>
                        <a:pt x="571" y="1023"/>
                        <a:pt x="623" y="971"/>
                      </a:cubicBezTo>
                      <a:lnTo>
                        <a:pt x="972" y="622"/>
                      </a:lnTo>
                      <a:cubicBezTo>
                        <a:pt x="1024" y="571"/>
                        <a:pt x="1109" y="570"/>
                        <a:pt x="1161" y="622"/>
                      </a:cubicBezTo>
                      <a:lnTo>
                        <a:pt x="1418" y="879"/>
                      </a:lnTo>
                      <a:cubicBezTo>
                        <a:pt x="1444" y="906"/>
                        <a:pt x="1487" y="906"/>
                        <a:pt x="1513" y="879"/>
                      </a:cubicBezTo>
                      <a:cubicBezTo>
                        <a:pt x="1519" y="874"/>
                        <a:pt x="1523" y="867"/>
                        <a:pt x="1526" y="860"/>
                      </a:cubicBezTo>
                      <a:cubicBezTo>
                        <a:pt x="1665" y="783"/>
                        <a:pt x="1812" y="724"/>
                        <a:pt x="1966" y="686"/>
                      </a:cubicBezTo>
                      <a:cubicBezTo>
                        <a:pt x="1975" y="684"/>
                        <a:pt x="1986" y="678"/>
                        <a:pt x="1994" y="672"/>
                      </a:cubicBezTo>
                      <a:cubicBezTo>
                        <a:pt x="2010" y="659"/>
                        <a:pt x="2019" y="640"/>
                        <a:pt x="2019" y="619"/>
                      </a:cubicBezTo>
                      <a:lnTo>
                        <a:pt x="2019" y="267"/>
                      </a:lnTo>
                      <a:cubicBezTo>
                        <a:pt x="2019" y="193"/>
                        <a:pt x="2079" y="134"/>
                        <a:pt x="2153" y="134"/>
                      </a:cubicBezTo>
                      <a:lnTo>
                        <a:pt x="2646" y="134"/>
                      </a:lnTo>
                      <a:cubicBezTo>
                        <a:pt x="2720" y="134"/>
                        <a:pt x="2779" y="193"/>
                        <a:pt x="2779" y="267"/>
                      </a:cubicBezTo>
                      <a:lnTo>
                        <a:pt x="2779" y="617"/>
                      </a:lnTo>
                      <a:cubicBezTo>
                        <a:pt x="2779" y="621"/>
                        <a:pt x="2780" y="629"/>
                        <a:pt x="2781" y="632"/>
                      </a:cubicBezTo>
                      <a:cubicBezTo>
                        <a:pt x="2785" y="659"/>
                        <a:pt x="2805" y="681"/>
                        <a:pt x="2831" y="687"/>
                      </a:cubicBezTo>
                      <a:cubicBezTo>
                        <a:pt x="2998" y="729"/>
                        <a:pt x="3158" y="795"/>
                        <a:pt x="3306" y="883"/>
                      </a:cubicBezTo>
                      <a:cubicBezTo>
                        <a:pt x="3333" y="900"/>
                        <a:pt x="3369" y="893"/>
                        <a:pt x="3390" y="871"/>
                      </a:cubicBezTo>
                      <a:lnTo>
                        <a:pt x="3638" y="622"/>
                      </a:lnTo>
                      <a:cubicBezTo>
                        <a:pt x="3690" y="570"/>
                        <a:pt x="3775" y="570"/>
                        <a:pt x="3827" y="622"/>
                      </a:cubicBezTo>
                      <a:lnTo>
                        <a:pt x="4176" y="971"/>
                      </a:lnTo>
                      <a:cubicBezTo>
                        <a:pt x="4228" y="1023"/>
                        <a:pt x="4228" y="1108"/>
                        <a:pt x="4176" y="1160"/>
                      </a:cubicBezTo>
                      <a:lnTo>
                        <a:pt x="3928" y="1404"/>
                      </a:lnTo>
                      <a:cubicBezTo>
                        <a:pt x="3906" y="1426"/>
                        <a:pt x="3901" y="1461"/>
                        <a:pt x="3918" y="1488"/>
                      </a:cubicBezTo>
                      <a:cubicBezTo>
                        <a:pt x="4008" y="1635"/>
                        <a:pt x="4076" y="1795"/>
                        <a:pt x="4120" y="1962"/>
                      </a:cubicBezTo>
                      <a:cubicBezTo>
                        <a:pt x="4124" y="1990"/>
                        <a:pt x="4149" y="2012"/>
                        <a:pt x="4177" y="2017"/>
                      </a:cubicBezTo>
                      <a:cubicBezTo>
                        <a:pt x="4181" y="2018"/>
                        <a:pt x="4185" y="2018"/>
                        <a:pt x="4189" y="2018"/>
                      </a:cubicBezTo>
                      <a:lnTo>
                        <a:pt x="4531" y="2018"/>
                      </a:lnTo>
                      <a:cubicBezTo>
                        <a:pt x="4605" y="2018"/>
                        <a:pt x="4664" y="2078"/>
                        <a:pt x="4664" y="2152"/>
                      </a:cubicBezTo>
                      <a:lnTo>
                        <a:pt x="4664" y="2645"/>
                      </a:lnTo>
                      <a:lnTo>
                        <a:pt x="4664" y="2645"/>
                      </a:lnTo>
                      <a:close/>
                      <a:moveTo>
                        <a:pt x="4531" y="1883"/>
                      </a:moveTo>
                      <a:lnTo>
                        <a:pt x="4531" y="1883"/>
                      </a:lnTo>
                      <a:lnTo>
                        <a:pt x="4238" y="1883"/>
                      </a:lnTo>
                      <a:cubicBezTo>
                        <a:pt x="4196" y="1737"/>
                        <a:pt x="4136" y="1596"/>
                        <a:pt x="4060" y="1464"/>
                      </a:cubicBezTo>
                      <a:lnTo>
                        <a:pt x="4271" y="1255"/>
                      </a:lnTo>
                      <a:cubicBezTo>
                        <a:pt x="4376" y="1151"/>
                        <a:pt x="4376" y="981"/>
                        <a:pt x="4271" y="876"/>
                      </a:cubicBezTo>
                      <a:lnTo>
                        <a:pt x="3922" y="527"/>
                      </a:lnTo>
                      <a:cubicBezTo>
                        <a:pt x="3817" y="422"/>
                        <a:pt x="3647" y="422"/>
                        <a:pt x="3543" y="527"/>
                      </a:cubicBezTo>
                      <a:lnTo>
                        <a:pt x="3329" y="741"/>
                      </a:lnTo>
                      <a:cubicBezTo>
                        <a:pt x="3198" y="667"/>
                        <a:pt x="3059" y="610"/>
                        <a:pt x="2915" y="570"/>
                      </a:cubicBezTo>
                      <a:lnTo>
                        <a:pt x="2915" y="267"/>
                      </a:lnTo>
                      <a:cubicBezTo>
                        <a:pt x="2915" y="119"/>
                        <a:pt x="2794" y="0"/>
                        <a:pt x="2646" y="0"/>
                      </a:cubicBezTo>
                      <a:lnTo>
                        <a:pt x="2153" y="0"/>
                      </a:lnTo>
                      <a:cubicBezTo>
                        <a:pt x="2005" y="0"/>
                        <a:pt x="1884" y="119"/>
                        <a:pt x="1884" y="267"/>
                      </a:cubicBezTo>
                      <a:lnTo>
                        <a:pt x="1884" y="568"/>
                      </a:lnTo>
                      <a:cubicBezTo>
                        <a:pt x="1739" y="608"/>
                        <a:pt x="1600" y="665"/>
                        <a:pt x="1468" y="738"/>
                      </a:cubicBezTo>
                      <a:lnTo>
                        <a:pt x="1256" y="527"/>
                      </a:lnTo>
                      <a:cubicBezTo>
                        <a:pt x="1152" y="422"/>
                        <a:pt x="982" y="422"/>
                        <a:pt x="877" y="527"/>
                      </a:cubicBezTo>
                      <a:lnTo>
                        <a:pt x="528" y="876"/>
                      </a:lnTo>
                      <a:cubicBezTo>
                        <a:pt x="423" y="981"/>
                        <a:pt x="423" y="1151"/>
                        <a:pt x="528" y="1255"/>
                      </a:cubicBezTo>
                      <a:lnTo>
                        <a:pt x="734" y="1461"/>
                      </a:lnTo>
                      <a:cubicBezTo>
                        <a:pt x="657" y="1595"/>
                        <a:pt x="597" y="1738"/>
                        <a:pt x="555" y="1883"/>
                      </a:cubicBezTo>
                      <a:lnTo>
                        <a:pt x="268" y="1883"/>
                      </a:lnTo>
                      <a:cubicBezTo>
                        <a:pt x="120" y="1883"/>
                        <a:pt x="0" y="2004"/>
                        <a:pt x="0" y="2152"/>
                      </a:cubicBezTo>
                      <a:lnTo>
                        <a:pt x="0" y="2645"/>
                      </a:lnTo>
                      <a:cubicBezTo>
                        <a:pt x="0" y="2793"/>
                        <a:pt x="120" y="2914"/>
                        <a:pt x="268" y="2914"/>
                      </a:cubicBezTo>
                      <a:lnTo>
                        <a:pt x="545" y="2914"/>
                      </a:lnTo>
                      <a:cubicBezTo>
                        <a:pt x="586" y="3065"/>
                        <a:pt x="645" y="3210"/>
                        <a:pt x="722" y="3348"/>
                      </a:cubicBezTo>
                      <a:lnTo>
                        <a:pt x="528" y="3542"/>
                      </a:lnTo>
                      <a:cubicBezTo>
                        <a:pt x="423" y="3646"/>
                        <a:pt x="423" y="3816"/>
                        <a:pt x="528" y="3921"/>
                      </a:cubicBezTo>
                      <a:lnTo>
                        <a:pt x="877" y="4270"/>
                      </a:lnTo>
                      <a:cubicBezTo>
                        <a:pt x="982" y="4375"/>
                        <a:pt x="1152" y="4375"/>
                        <a:pt x="1256" y="4270"/>
                      </a:cubicBezTo>
                      <a:lnTo>
                        <a:pt x="1446" y="4080"/>
                      </a:lnTo>
                      <a:cubicBezTo>
                        <a:pt x="1583" y="4159"/>
                        <a:pt x="1729" y="4220"/>
                        <a:pt x="1884" y="4263"/>
                      </a:cubicBezTo>
                      <a:lnTo>
                        <a:pt x="1884" y="4530"/>
                      </a:lnTo>
                      <a:cubicBezTo>
                        <a:pt x="1884" y="4678"/>
                        <a:pt x="2005" y="4799"/>
                        <a:pt x="2153" y="4799"/>
                      </a:cubicBezTo>
                      <a:lnTo>
                        <a:pt x="2646" y="4799"/>
                      </a:lnTo>
                      <a:cubicBezTo>
                        <a:pt x="2794" y="4799"/>
                        <a:pt x="2915" y="4678"/>
                        <a:pt x="2915" y="4530"/>
                      </a:cubicBezTo>
                      <a:lnTo>
                        <a:pt x="2915" y="4261"/>
                      </a:lnTo>
                      <a:cubicBezTo>
                        <a:pt x="3067" y="4218"/>
                        <a:pt x="3213" y="4157"/>
                        <a:pt x="3351" y="4078"/>
                      </a:cubicBezTo>
                      <a:lnTo>
                        <a:pt x="3543" y="4270"/>
                      </a:lnTo>
                      <a:cubicBezTo>
                        <a:pt x="3647" y="4375"/>
                        <a:pt x="3817" y="4375"/>
                        <a:pt x="3922" y="4270"/>
                      </a:cubicBezTo>
                      <a:lnTo>
                        <a:pt x="4271" y="3921"/>
                      </a:lnTo>
                      <a:cubicBezTo>
                        <a:pt x="4376" y="3816"/>
                        <a:pt x="4376" y="3646"/>
                        <a:pt x="4271" y="3541"/>
                      </a:cubicBezTo>
                      <a:lnTo>
                        <a:pt x="4073" y="3345"/>
                      </a:lnTo>
                      <a:cubicBezTo>
                        <a:pt x="4149" y="3209"/>
                        <a:pt x="4207" y="3064"/>
                        <a:pt x="4248" y="2914"/>
                      </a:cubicBezTo>
                      <a:lnTo>
                        <a:pt x="4531" y="2914"/>
                      </a:lnTo>
                      <a:cubicBezTo>
                        <a:pt x="4679" y="2914"/>
                        <a:pt x="4799" y="2793"/>
                        <a:pt x="4799" y="2645"/>
                      </a:cubicBezTo>
                      <a:lnTo>
                        <a:pt x="4799" y="2152"/>
                      </a:lnTo>
                      <a:cubicBezTo>
                        <a:pt x="4799" y="2004"/>
                        <a:pt x="4679" y="1883"/>
                        <a:pt x="4531" y="1883"/>
                      </a:cubicBezTo>
                      <a:lnTo>
                        <a:pt x="4531" y="1883"/>
                      </a:lnTo>
                      <a:close/>
                      <a:moveTo>
                        <a:pt x="2400" y="3479"/>
                      </a:moveTo>
                      <a:lnTo>
                        <a:pt x="2400" y="3479"/>
                      </a:lnTo>
                      <a:cubicBezTo>
                        <a:pt x="1819" y="3479"/>
                        <a:pt x="1347" y="3007"/>
                        <a:pt x="1347" y="2426"/>
                      </a:cubicBezTo>
                      <a:cubicBezTo>
                        <a:pt x="1347" y="1846"/>
                        <a:pt x="1819" y="1374"/>
                        <a:pt x="2400" y="1374"/>
                      </a:cubicBezTo>
                      <a:cubicBezTo>
                        <a:pt x="2980" y="1374"/>
                        <a:pt x="3452" y="1846"/>
                        <a:pt x="3452" y="2426"/>
                      </a:cubicBezTo>
                      <a:cubicBezTo>
                        <a:pt x="3452" y="3007"/>
                        <a:pt x="2980" y="3479"/>
                        <a:pt x="2400" y="3479"/>
                      </a:cubicBezTo>
                      <a:lnTo>
                        <a:pt x="2400" y="3479"/>
                      </a:lnTo>
                      <a:close/>
                      <a:moveTo>
                        <a:pt x="2400" y="1239"/>
                      </a:moveTo>
                      <a:lnTo>
                        <a:pt x="2400" y="1239"/>
                      </a:lnTo>
                      <a:cubicBezTo>
                        <a:pt x="1745" y="1239"/>
                        <a:pt x="1212" y="1771"/>
                        <a:pt x="1212" y="2426"/>
                      </a:cubicBezTo>
                      <a:cubicBezTo>
                        <a:pt x="1212" y="3081"/>
                        <a:pt x="1745" y="3614"/>
                        <a:pt x="2400" y="3614"/>
                      </a:cubicBezTo>
                      <a:cubicBezTo>
                        <a:pt x="3054" y="3614"/>
                        <a:pt x="3587" y="3081"/>
                        <a:pt x="3587" y="2426"/>
                      </a:cubicBezTo>
                      <a:cubicBezTo>
                        <a:pt x="3587" y="1771"/>
                        <a:pt x="3054" y="1239"/>
                        <a:pt x="2400" y="1239"/>
                      </a:cubicBezTo>
                      <a:close/>
                    </a:path>
                  </a:pathLst>
                </a:custGeom>
                <a:solidFill>
                  <a:srgbClr val="6D69FF"/>
                </a:solidFill>
                <a:ln w="0">
                  <a:solidFill>
                    <a:srgbClr val="032854"/>
                  </a:solidFill>
                  <a:prstDash val="solid"/>
                  <a:round/>
                  <a:headEnd/>
                  <a:tailEnd/>
                </a:ln>
              </p:spPr>
              <p:txBody>
                <a:bodyPr vert="horz" wrap="square" lIns="68580" tIns="34290" rIns="68580" bIns="34290" numCol="1" anchor="t" anchorCtr="0" compatLnSpc="1">
                  <a:prstTxWarp prst="textNoShape">
                    <a:avLst/>
                  </a:prstTxWarp>
                </a:bodyPr>
                <a:lstStyle/>
                <a:p>
                  <a:pPr defTabSz="342900">
                    <a:defRPr/>
                  </a:pPr>
                  <a:endParaRPr lang="en-US" sz="1350">
                    <a:solidFill>
                      <a:srgbClr val="032854"/>
                    </a:solidFill>
                    <a:latin typeface="Calibri" panose="020F0502020204030204"/>
                  </a:endParaRPr>
                </a:p>
              </p:txBody>
            </p:sp>
            <p:sp>
              <p:nvSpPr>
                <p:cNvPr id="383" name="Freeform 5">
                  <a:extLst>
                    <a:ext uri="{FF2B5EF4-FFF2-40B4-BE49-F238E27FC236}">
                      <a16:creationId xmlns:a16="http://schemas.microsoft.com/office/drawing/2014/main" id="{E63690D5-419B-F8E3-564C-FFEA4914AE99}"/>
                    </a:ext>
                  </a:extLst>
                </p:cNvPr>
                <p:cNvSpPr>
                  <a:spLocks noChangeAspect="1" noEditPoints="1"/>
                </p:cNvSpPr>
                <p:nvPr/>
              </p:nvSpPr>
              <p:spPr bwMode="auto">
                <a:xfrm rot="413743">
                  <a:off x="5222202" y="5264137"/>
                  <a:ext cx="1188720" cy="1188720"/>
                </a:xfrm>
                <a:custGeom>
                  <a:avLst/>
                  <a:gdLst>
                    <a:gd name="T0" fmla="*/ 4531 w 4799"/>
                    <a:gd name="T1" fmla="*/ 2779 h 4799"/>
                    <a:gd name="T2" fmla="*/ 3930 w 4799"/>
                    <a:gd name="T3" fmla="*/ 3322 h 4799"/>
                    <a:gd name="T4" fmla="*/ 4176 w 4799"/>
                    <a:gd name="T5" fmla="*/ 3826 h 4799"/>
                    <a:gd name="T6" fmla="*/ 3410 w 4799"/>
                    <a:gd name="T7" fmla="*/ 3945 h 4799"/>
                    <a:gd name="T8" fmla="*/ 2779 w 4799"/>
                    <a:gd name="T9" fmla="*/ 4211 h 4799"/>
                    <a:gd name="T10" fmla="*/ 2153 w 4799"/>
                    <a:gd name="T11" fmla="*/ 4663 h 4799"/>
                    <a:gd name="T12" fmla="*/ 1966 w 4799"/>
                    <a:gd name="T13" fmla="*/ 4145 h 4799"/>
                    <a:gd name="T14" fmla="*/ 1388 w 4799"/>
                    <a:gd name="T15" fmla="*/ 3948 h 4799"/>
                    <a:gd name="T16" fmla="*/ 623 w 4799"/>
                    <a:gd name="T17" fmla="*/ 3826 h 4799"/>
                    <a:gd name="T18" fmla="*/ 864 w 4799"/>
                    <a:gd name="T19" fmla="*/ 3324 h 4799"/>
                    <a:gd name="T20" fmla="*/ 598 w 4799"/>
                    <a:gd name="T21" fmla="*/ 2779 h 4799"/>
                    <a:gd name="T22" fmla="*/ 135 w 4799"/>
                    <a:gd name="T23" fmla="*/ 2152 h 4799"/>
                    <a:gd name="T24" fmla="*/ 670 w 4799"/>
                    <a:gd name="T25" fmla="*/ 1974 h 4799"/>
                    <a:gd name="T26" fmla="*/ 868 w 4799"/>
                    <a:gd name="T27" fmla="*/ 1405 h 4799"/>
                    <a:gd name="T28" fmla="*/ 972 w 4799"/>
                    <a:gd name="T29" fmla="*/ 622 h 4799"/>
                    <a:gd name="T30" fmla="*/ 1513 w 4799"/>
                    <a:gd name="T31" fmla="*/ 879 h 4799"/>
                    <a:gd name="T32" fmla="*/ 1994 w 4799"/>
                    <a:gd name="T33" fmla="*/ 672 h 4799"/>
                    <a:gd name="T34" fmla="*/ 2153 w 4799"/>
                    <a:gd name="T35" fmla="*/ 134 h 4799"/>
                    <a:gd name="T36" fmla="*/ 2779 w 4799"/>
                    <a:gd name="T37" fmla="*/ 617 h 4799"/>
                    <a:gd name="T38" fmla="*/ 3306 w 4799"/>
                    <a:gd name="T39" fmla="*/ 883 h 4799"/>
                    <a:gd name="T40" fmla="*/ 3827 w 4799"/>
                    <a:gd name="T41" fmla="*/ 622 h 4799"/>
                    <a:gd name="T42" fmla="*/ 3928 w 4799"/>
                    <a:gd name="T43" fmla="*/ 1404 h 4799"/>
                    <a:gd name="T44" fmla="*/ 4177 w 4799"/>
                    <a:gd name="T45" fmla="*/ 2017 h 4799"/>
                    <a:gd name="T46" fmla="*/ 4664 w 4799"/>
                    <a:gd name="T47" fmla="*/ 2152 h 4799"/>
                    <a:gd name="T48" fmla="*/ 4531 w 4799"/>
                    <a:gd name="T49" fmla="*/ 1883 h 4799"/>
                    <a:gd name="T50" fmla="*/ 4060 w 4799"/>
                    <a:gd name="T51" fmla="*/ 1464 h 4799"/>
                    <a:gd name="T52" fmla="*/ 3922 w 4799"/>
                    <a:gd name="T53" fmla="*/ 527 h 4799"/>
                    <a:gd name="T54" fmla="*/ 2915 w 4799"/>
                    <a:gd name="T55" fmla="*/ 570 h 4799"/>
                    <a:gd name="T56" fmla="*/ 2153 w 4799"/>
                    <a:gd name="T57" fmla="*/ 0 h 4799"/>
                    <a:gd name="T58" fmla="*/ 1468 w 4799"/>
                    <a:gd name="T59" fmla="*/ 738 h 4799"/>
                    <a:gd name="T60" fmla="*/ 528 w 4799"/>
                    <a:gd name="T61" fmla="*/ 876 h 4799"/>
                    <a:gd name="T62" fmla="*/ 555 w 4799"/>
                    <a:gd name="T63" fmla="*/ 1883 h 4799"/>
                    <a:gd name="T64" fmla="*/ 0 w 4799"/>
                    <a:gd name="T65" fmla="*/ 2645 h 4799"/>
                    <a:gd name="T66" fmla="*/ 722 w 4799"/>
                    <a:gd name="T67" fmla="*/ 3348 h 4799"/>
                    <a:gd name="T68" fmla="*/ 877 w 4799"/>
                    <a:gd name="T69" fmla="*/ 4270 h 4799"/>
                    <a:gd name="T70" fmla="*/ 1884 w 4799"/>
                    <a:gd name="T71" fmla="*/ 4263 h 4799"/>
                    <a:gd name="T72" fmla="*/ 2646 w 4799"/>
                    <a:gd name="T73" fmla="*/ 4799 h 4799"/>
                    <a:gd name="T74" fmla="*/ 3351 w 4799"/>
                    <a:gd name="T75" fmla="*/ 4078 h 4799"/>
                    <a:gd name="T76" fmla="*/ 4271 w 4799"/>
                    <a:gd name="T77" fmla="*/ 3921 h 4799"/>
                    <a:gd name="T78" fmla="*/ 4248 w 4799"/>
                    <a:gd name="T79" fmla="*/ 2914 h 4799"/>
                    <a:gd name="T80" fmla="*/ 4799 w 4799"/>
                    <a:gd name="T81" fmla="*/ 2152 h 4799"/>
                    <a:gd name="T82" fmla="*/ 2400 w 4799"/>
                    <a:gd name="T83" fmla="*/ 3479 h 4799"/>
                    <a:gd name="T84" fmla="*/ 2400 w 4799"/>
                    <a:gd name="T85" fmla="*/ 1374 h 4799"/>
                    <a:gd name="T86" fmla="*/ 2400 w 4799"/>
                    <a:gd name="T87" fmla="*/ 3479 h 4799"/>
                    <a:gd name="T88" fmla="*/ 1212 w 4799"/>
                    <a:gd name="T89" fmla="*/ 2426 h 4799"/>
                    <a:gd name="T90" fmla="*/ 2400 w 4799"/>
                    <a:gd name="T91" fmla="*/ 12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9" h="4799">
                      <a:moveTo>
                        <a:pt x="4664" y="2645"/>
                      </a:moveTo>
                      <a:lnTo>
                        <a:pt x="4664" y="2645"/>
                      </a:lnTo>
                      <a:cubicBezTo>
                        <a:pt x="4664" y="2719"/>
                        <a:pt x="4605" y="2779"/>
                        <a:pt x="4531" y="2779"/>
                      </a:cubicBezTo>
                      <a:lnTo>
                        <a:pt x="4196" y="2778"/>
                      </a:lnTo>
                      <a:cubicBezTo>
                        <a:pt x="4162" y="2779"/>
                        <a:pt x="4137" y="2800"/>
                        <a:pt x="4130" y="2830"/>
                      </a:cubicBezTo>
                      <a:cubicBezTo>
                        <a:pt x="4088" y="3003"/>
                        <a:pt x="4021" y="3169"/>
                        <a:pt x="3930" y="3322"/>
                      </a:cubicBezTo>
                      <a:cubicBezTo>
                        <a:pt x="3915" y="3349"/>
                        <a:pt x="3919" y="3382"/>
                        <a:pt x="3941" y="3404"/>
                      </a:cubicBezTo>
                      <a:lnTo>
                        <a:pt x="4176" y="3637"/>
                      </a:lnTo>
                      <a:cubicBezTo>
                        <a:pt x="4227" y="3689"/>
                        <a:pt x="4228" y="3774"/>
                        <a:pt x="4176" y="3826"/>
                      </a:cubicBezTo>
                      <a:lnTo>
                        <a:pt x="3827" y="4175"/>
                      </a:lnTo>
                      <a:cubicBezTo>
                        <a:pt x="3775" y="4227"/>
                        <a:pt x="3690" y="4226"/>
                        <a:pt x="3638" y="4175"/>
                      </a:cubicBezTo>
                      <a:lnTo>
                        <a:pt x="3410" y="3945"/>
                      </a:lnTo>
                      <a:cubicBezTo>
                        <a:pt x="3388" y="3923"/>
                        <a:pt x="3353" y="3919"/>
                        <a:pt x="3327" y="3935"/>
                      </a:cubicBezTo>
                      <a:cubicBezTo>
                        <a:pt x="3172" y="4030"/>
                        <a:pt x="3005" y="4100"/>
                        <a:pt x="2831" y="4144"/>
                      </a:cubicBezTo>
                      <a:cubicBezTo>
                        <a:pt x="2799" y="4151"/>
                        <a:pt x="2779" y="4180"/>
                        <a:pt x="2779" y="4211"/>
                      </a:cubicBezTo>
                      <a:lnTo>
                        <a:pt x="2779" y="4530"/>
                      </a:lnTo>
                      <a:cubicBezTo>
                        <a:pt x="2779" y="4604"/>
                        <a:pt x="2720" y="4663"/>
                        <a:pt x="2646" y="4663"/>
                      </a:cubicBezTo>
                      <a:lnTo>
                        <a:pt x="2153" y="4663"/>
                      </a:lnTo>
                      <a:cubicBezTo>
                        <a:pt x="2079" y="4663"/>
                        <a:pt x="2019" y="4604"/>
                        <a:pt x="2019" y="4530"/>
                      </a:cubicBezTo>
                      <a:lnTo>
                        <a:pt x="2019" y="4211"/>
                      </a:lnTo>
                      <a:cubicBezTo>
                        <a:pt x="2019" y="4180"/>
                        <a:pt x="1996" y="4152"/>
                        <a:pt x="1966" y="4145"/>
                      </a:cubicBezTo>
                      <a:cubicBezTo>
                        <a:pt x="1791" y="4101"/>
                        <a:pt x="1624" y="4032"/>
                        <a:pt x="1471" y="3938"/>
                      </a:cubicBezTo>
                      <a:cubicBezTo>
                        <a:pt x="1460" y="3931"/>
                        <a:pt x="1448" y="3928"/>
                        <a:pt x="1436" y="3928"/>
                      </a:cubicBezTo>
                      <a:cubicBezTo>
                        <a:pt x="1418" y="3928"/>
                        <a:pt x="1401" y="3935"/>
                        <a:pt x="1388" y="3948"/>
                      </a:cubicBezTo>
                      <a:lnTo>
                        <a:pt x="1161" y="4175"/>
                      </a:lnTo>
                      <a:cubicBezTo>
                        <a:pt x="1109" y="4227"/>
                        <a:pt x="1024" y="4227"/>
                        <a:pt x="972" y="4175"/>
                      </a:cubicBezTo>
                      <a:lnTo>
                        <a:pt x="623" y="3826"/>
                      </a:lnTo>
                      <a:cubicBezTo>
                        <a:pt x="571" y="3774"/>
                        <a:pt x="572" y="3689"/>
                        <a:pt x="623" y="3637"/>
                      </a:cubicBezTo>
                      <a:lnTo>
                        <a:pt x="854" y="3407"/>
                      </a:lnTo>
                      <a:cubicBezTo>
                        <a:pt x="876" y="3385"/>
                        <a:pt x="880" y="3351"/>
                        <a:pt x="864" y="3324"/>
                      </a:cubicBezTo>
                      <a:cubicBezTo>
                        <a:pt x="772" y="3170"/>
                        <a:pt x="705" y="3004"/>
                        <a:pt x="664" y="2831"/>
                      </a:cubicBezTo>
                      <a:cubicBezTo>
                        <a:pt x="662" y="2826"/>
                        <a:pt x="661" y="2821"/>
                        <a:pt x="658" y="2816"/>
                      </a:cubicBezTo>
                      <a:cubicBezTo>
                        <a:pt x="647" y="2793"/>
                        <a:pt x="623" y="2779"/>
                        <a:pt x="598" y="2779"/>
                      </a:cubicBezTo>
                      <a:lnTo>
                        <a:pt x="268" y="2779"/>
                      </a:lnTo>
                      <a:cubicBezTo>
                        <a:pt x="194" y="2779"/>
                        <a:pt x="135" y="2719"/>
                        <a:pt x="135" y="2645"/>
                      </a:cubicBezTo>
                      <a:lnTo>
                        <a:pt x="135" y="2152"/>
                      </a:lnTo>
                      <a:cubicBezTo>
                        <a:pt x="135" y="2078"/>
                        <a:pt x="194" y="2018"/>
                        <a:pt x="268" y="2018"/>
                      </a:cubicBezTo>
                      <a:lnTo>
                        <a:pt x="606" y="2018"/>
                      </a:lnTo>
                      <a:cubicBezTo>
                        <a:pt x="635" y="2018"/>
                        <a:pt x="660" y="2001"/>
                        <a:pt x="670" y="1974"/>
                      </a:cubicBezTo>
                      <a:cubicBezTo>
                        <a:pt x="670" y="1972"/>
                        <a:pt x="672" y="1968"/>
                        <a:pt x="672" y="1966"/>
                      </a:cubicBezTo>
                      <a:cubicBezTo>
                        <a:pt x="716" y="1797"/>
                        <a:pt x="785" y="1635"/>
                        <a:pt x="876" y="1486"/>
                      </a:cubicBezTo>
                      <a:cubicBezTo>
                        <a:pt x="892" y="1460"/>
                        <a:pt x="889" y="1427"/>
                        <a:pt x="868" y="1405"/>
                      </a:cubicBezTo>
                      <a:lnTo>
                        <a:pt x="623" y="1160"/>
                      </a:lnTo>
                      <a:cubicBezTo>
                        <a:pt x="571" y="1108"/>
                        <a:pt x="571" y="1023"/>
                        <a:pt x="623" y="971"/>
                      </a:cubicBezTo>
                      <a:lnTo>
                        <a:pt x="972" y="622"/>
                      </a:lnTo>
                      <a:cubicBezTo>
                        <a:pt x="1024" y="571"/>
                        <a:pt x="1109" y="570"/>
                        <a:pt x="1161" y="622"/>
                      </a:cubicBezTo>
                      <a:lnTo>
                        <a:pt x="1418" y="879"/>
                      </a:lnTo>
                      <a:cubicBezTo>
                        <a:pt x="1444" y="906"/>
                        <a:pt x="1487" y="906"/>
                        <a:pt x="1513" y="879"/>
                      </a:cubicBezTo>
                      <a:cubicBezTo>
                        <a:pt x="1519" y="874"/>
                        <a:pt x="1523" y="867"/>
                        <a:pt x="1526" y="860"/>
                      </a:cubicBezTo>
                      <a:cubicBezTo>
                        <a:pt x="1665" y="783"/>
                        <a:pt x="1812" y="724"/>
                        <a:pt x="1966" y="686"/>
                      </a:cubicBezTo>
                      <a:cubicBezTo>
                        <a:pt x="1975" y="684"/>
                        <a:pt x="1986" y="678"/>
                        <a:pt x="1994" y="672"/>
                      </a:cubicBezTo>
                      <a:cubicBezTo>
                        <a:pt x="2010" y="659"/>
                        <a:pt x="2019" y="640"/>
                        <a:pt x="2019" y="619"/>
                      </a:cubicBezTo>
                      <a:lnTo>
                        <a:pt x="2019" y="267"/>
                      </a:lnTo>
                      <a:cubicBezTo>
                        <a:pt x="2019" y="193"/>
                        <a:pt x="2079" y="134"/>
                        <a:pt x="2153" y="134"/>
                      </a:cubicBezTo>
                      <a:lnTo>
                        <a:pt x="2646" y="134"/>
                      </a:lnTo>
                      <a:cubicBezTo>
                        <a:pt x="2720" y="134"/>
                        <a:pt x="2779" y="193"/>
                        <a:pt x="2779" y="267"/>
                      </a:cubicBezTo>
                      <a:lnTo>
                        <a:pt x="2779" y="617"/>
                      </a:lnTo>
                      <a:cubicBezTo>
                        <a:pt x="2779" y="621"/>
                        <a:pt x="2780" y="629"/>
                        <a:pt x="2781" y="632"/>
                      </a:cubicBezTo>
                      <a:cubicBezTo>
                        <a:pt x="2785" y="659"/>
                        <a:pt x="2805" y="681"/>
                        <a:pt x="2831" y="687"/>
                      </a:cubicBezTo>
                      <a:cubicBezTo>
                        <a:pt x="2998" y="729"/>
                        <a:pt x="3158" y="795"/>
                        <a:pt x="3306" y="883"/>
                      </a:cubicBezTo>
                      <a:cubicBezTo>
                        <a:pt x="3333" y="900"/>
                        <a:pt x="3369" y="893"/>
                        <a:pt x="3390" y="871"/>
                      </a:cubicBezTo>
                      <a:lnTo>
                        <a:pt x="3638" y="622"/>
                      </a:lnTo>
                      <a:cubicBezTo>
                        <a:pt x="3690" y="570"/>
                        <a:pt x="3775" y="570"/>
                        <a:pt x="3827" y="622"/>
                      </a:cubicBezTo>
                      <a:lnTo>
                        <a:pt x="4176" y="971"/>
                      </a:lnTo>
                      <a:cubicBezTo>
                        <a:pt x="4228" y="1023"/>
                        <a:pt x="4228" y="1108"/>
                        <a:pt x="4176" y="1160"/>
                      </a:cubicBezTo>
                      <a:lnTo>
                        <a:pt x="3928" y="1404"/>
                      </a:lnTo>
                      <a:cubicBezTo>
                        <a:pt x="3906" y="1426"/>
                        <a:pt x="3901" y="1461"/>
                        <a:pt x="3918" y="1488"/>
                      </a:cubicBezTo>
                      <a:cubicBezTo>
                        <a:pt x="4008" y="1635"/>
                        <a:pt x="4076" y="1795"/>
                        <a:pt x="4120" y="1962"/>
                      </a:cubicBezTo>
                      <a:cubicBezTo>
                        <a:pt x="4124" y="1990"/>
                        <a:pt x="4149" y="2012"/>
                        <a:pt x="4177" y="2017"/>
                      </a:cubicBezTo>
                      <a:cubicBezTo>
                        <a:pt x="4181" y="2018"/>
                        <a:pt x="4185" y="2018"/>
                        <a:pt x="4189" y="2018"/>
                      </a:cubicBezTo>
                      <a:lnTo>
                        <a:pt x="4531" y="2018"/>
                      </a:lnTo>
                      <a:cubicBezTo>
                        <a:pt x="4605" y="2018"/>
                        <a:pt x="4664" y="2078"/>
                        <a:pt x="4664" y="2152"/>
                      </a:cubicBezTo>
                      <a:lnTo>
                        <a:pt x="4664" y="2645"/>
                      </a:lnTo>
                      <a:lnTo>
                        <a:pt x="4664" y="2645"/>
                      </a:lnTo>
                      <a:close/>
                      <a:moveTo>
                        <a:pt x="4531" y="1883"/>
                      </a:moveTo>
                      <a:lnTo>
                        <a:pt x="4531" y="1883"/>
                      </a:lnTo>
                      <a:lnTo>
                        <a:pt x="4238" y="1883"/>
                      </a:lnTo>
                      <a:cubicBezTo>
                        <a:pt x="4196" y="1737"/>
                        <a:pt x="4136" y="1596"/>
                        <a:pt x="4060" y="1464"/>
                      </a:cubicBezTo>
                      <a:lnTo>
                        <a:pt x="4271" y="1255"/>
                      </a:lnTo>
                      <a:cubicBezTo>
                        <a:pt x="4376" y="1151"/>
                        <a:pt x="4376" y="981"/>
                        <a:pt x="4271" y="876"/>
                      </a:cubicBezTo>
                      <a:lnTo>
                        <a:pt x="3922" y="527"/>
                      </a:lnTo>
                      <a:cubicBezTo>
                        <a:pt x="3817" y="422"/>
                        <a:pt x="3647" y="422"/>
                        <a:pt x="3543" y="527"/>
                      </a:cubicBezTo>
                      <a:lnTo>
                        <a:pt x="3329" y="741"/>
                      </a:lnTo>
                      <a:cubicBezTo>
                        <a:pt x="3198" y="667"/>
                        <a:pt x="3059" y="610"/>
                        <a:pt x="2915" y="570"/>
                      </a:cubicBezTo>
                      <a:lnTo>
                        <a:pt x="2915" y="267"/>
                      </a:lnTo>
                      <a:cubicBezTo>
                        <a:pt x="2915" y="119"/>
                        <a:pt x="2794" y="0"/>
                        <a:pt x="2646" y="0"/>
                      </a:cubicBezTo>
                      <a:lnTo>
                        <a:pt x="2153" y="0"/>
                      </a:lnTo>
                      <a:cubicBezTo>
                        <a:pt x="2005" y="0"/>
                        <a:pt x="1884" y="119"/>
                        <a:pt x="1884" y="267"/>
                      </a:cubicBezTo>
                      <a:lnTo>
                        <a:pt x="1884" y="568"/>
                      </a:lnTo>
                      <a:cubicBezTo>
                        <a:pt x="1739" y="608"/>
                        <a:pt x="1600" y="665"/>
                        <a:pt x="1468" y="738"/>
                      </a:cubicBezTo>
                      <a:lnTo>
                        <a:pt x="1256" y="527"/>
                      </a:lnTo>
                      <a:cubicBezTo>
                        <a:pt x="1152" y="422"/>
                        <a:pt x="982" y="422"/>
                        <a:pt x="877" y="527"/>
                      </a:cubicBezTo>
                      <a:lnTo>
                        <a:pt x="528" y="876"/>
                      </a:lnTo>
                      <a:cubicBezTo>
                        <a:pt x="423" y="981"/>
                        <a:pt x="423" y="1151"/>
                        <a:pt x="528" y="1255"/>
                      </a:cubicBezTo>
                      <a:lnTo>
                        <a:pt x="734" y="1461"/>
                      </a:lnTo>
                      <a:cubicBezTo>
                        <a:pt x="657" y="1595"/>
                        <a:pt x="597" y="1738"/>
                        <a:pt x="555" y="1883"/>
                      </a:cubicBezTo>
                      <a:lnTo>
                        <a:pt x="268" y="1883"/>
                      </a:lnTo>
                      <a:cubicBezTo>
                        <a:pt x="120" y="1883"/>
                        <a:pt x="0" y="2004"/>
                        <a:pt x="0" y="2152"/>
                      </a:cubicBezTo>
                      <a:lnTo>
                        <a:pt x="0" y="2645"/>
                      </a:lnTo>
                      <a:cubicBezTo>
                        <a:pt x="0" y="2793"/>
                        <a:pt x="120" y="2914"/>
                        <a:pt x="268" y="2914"/>
                      </a:cubicBezTo>
                      <a:lnTo>
                        <a:pt x="545" y="2914"/>
                      </a:lnTo>
                      <a:cubicBezTo>
                        <a:pt x="586" y="3065"/>
                        <a:pt x="645" y="3210"/>
                        <a:pt x="722" y="3348"/>
                      </a:cubicBezTo>
                      <a:lnTo>
                        <a:pt x="528" y="3542"/>
                      </a:lnTo>
                      <a:cubicBezTo>
                        <a:pt x="423" y="3646"/>
                        <a:pt x="423" y="3816"/>
                        <a:pt x="528" y="3921"/>
                      </a:cubicBezTo>
                      <a:lnTo>
                        <a:pt x="877" y="4270"/>
                      </a:lnTo>
                      <a:cubicBezTo>
                        <a:pt x="982" y="4375"/>
                        <a:pt x="1152" y="4375"/>
                        <a:pt x="1256" y="4270"/>
                      </a:cubicBezTo>
                      <a:lnTo>
                        <a:pt x="1446" y="4080"/>
                      </a:lnTo>
                      <a:cubicBezTo>
                        <a:pt x="1583" y="4159"/>
                        <a:pt x="1729" y="4220"/>
                        <a:pt x="1884" y="4263"/>
                      </a:cubicBezTo>
                      <a:lnTo>
                        <a:pt x="1884" y="4530"/>
                      </a:lnTo>
                      <a:cubicBezTo>
                        <a:pt x="1884" y="4678"/>
                        <a:pt x="2005" y="4799"/>
                        <a:pt x="2153" y="4799"/>
                      </a:cubicBezTo>
                      <a:lnTo>
                        <a:pt x="2646" y="4799"/>
                      </a:lnTo>
                      <a:cubicBezTo>
                        <a:pt x="2794" y="4799"/>
                        <a:pt x="2915" y="4678"/>
                        <a:pt x="2915" y="4530"/>
                      </a:cubicBezTo>
                      <a:lnTo>
                        <a:pt x="2915" y="4261"/>
                      </a:lnTo>
                      <a:cubicBezTo>
                        <a:pt x="3067" y="4218"/>
                        <a:pt x="3213" y="4157"/>
                        <a:pt x="3351" y="4078"/>
                      </a:cubicBezTo>
                      <a:lnTo>
                        <a:pt x="3543" y="4270"/>
                      </a:lnTo>
                      <a:cubicBezTo>
                        <a:pt x="3647" y="4375"/>
                        <a:pt x="3817" y="4375"/>
                        <a:pt x="3922" y="4270"/>
                      </a:cubicBezTo>
                      <a:lnTo>
                        <a:pt x="4271" y="3921"/>
                      </a:lnTo>
                      <a:cubicBezTo>
                        <a:pt x="4376" y="3816"/>
                        <a:pt x="4376" y="3646"/>
                        <a:pt x="4271" y="3541"/>
                      </a:cubicBezTo>
                      <a:lnTo>
                        <a:pt x="4073" y="3345"/>
                      </a:lnTo>
                      <a:cubicBezTo>
                        <a:pt x="4149" y="3209"/>
                        <a:pt x="4207" y="3064"/>
                        <a:pt x="4248" y="2914"/>
                      </a:cubicBezTo>
                      <a:lnTo>
                        <a:pt x="4531" y="2914"/>
                      </a:lnTo>
                      <a:cubicBezTo>
                        <a:pt x="4679" y="2914"/>
                        <a:pt x="4799" y="2793"/>
                        <a:pt x="4799" y="2645"/>
                      </a:cubicBezTo>
                      <a:lnTo>
                        <a:pt x="4799" y="2152"/>
                      </a:lnTo>
                      <a:cubicBezTo>
                        <a:pt x="4799" y="2004"/>
                        <a:pt x="4679" y="1883"/>
                        <a:pt x="4531" y="1883"/>
                      </a:cubicBezTo>
                      <a:lnTo>
                        <a:pt x="4531" y="1883"/>
                      </a:lnTo>
                      <a:close/>
                      <a:moveTo>
                        <a:pt x="2400" y="3479"/>
                      </a:moveTo>
                      <a:lnTo>
                        <a:pt x="2400" y="3479"/>
                      </a:lnTo>
                      <a:cubicBezTo>
                        <a:pt x="1819" y="3479"/>
                        <a:pt x="1347" y="3007"/>
                        <a:pt x="1347" y="2426"/>
                      </a:cubicBezTo>
                      <a:cubicBezTo>
                        <a:pt x="1347" y="1846"/>
                        <a:pt x="1819" y="1374"/>
                        <a:pt x="2400" y="1374"/>
                      </a:cubicBezTo>
                      <a:cubicBezTo>
                        <a:pt x="2980" y="1374"/>
                        <a:pt x="3452" y="1846"/>
                        <a:pt x="3452" y="2426"/>
                      </a:cubicBezTo>
                      <a:cubicBezTo>
                        <a:pt x="3452" y="3007"/>
                        <a:pt x="2980" y="3479"/>
                        <a:pt x="2400" y="3479"/>
                      </a:cubicBezTo>
                      <a:lnTo>
                        <a:pt x="2400" y="3479"/>
                      </a:lnTo>
                      <a:close/>
                      <a:moveTo>
                        <a:pt x="2400" y="1239"/>
                      </a:moveTo>
                      <a:lnTo>
                        <a:pt x="2400" y="1239"/>
                      </a:lnTo>
                      <a:cubicBezTo>
                        <a:pt x="1745" y="1239"/>
                        <a:pt x="1212" y="1771"/>
                        <a:pt x="1212" y="2426"/>
                      </a:cubicBezTo>
                      <a:cubicBezTo>
                        <a:pt x="1212" y="3081"/>
                        <a:pt x="1745" y="3614"/>
                        <a:pt x="2400" y="3614"/>
                      </a:cubicBezTo>
                      <a:cubicBezTo>
                        <a:pt x="3054" y="3614"/>
                        <a:pt x="3587" y="3081"/>
                        <a:pt x="3587" y="2426"/>
                      </a:cubicBezTo>
                      <a:cubicBezTo>
                        <a:pt x="3587" y="1771"/>
                        <a:pt x="3054" y="1239"/>
                        <a:pt x="2400" y="1239"/>
                      </a:cubicBezTo>
                      <a:close/>
                    </a:path>
                  </a:pathLst>
                </a:custGeom>
                <a:solidFill>
                  <a:srgbClr val="6D69FF"/>
                </a:solidFill>
                <a:ln w="0">
                  <a:solidFill>
                    <a:srgbClr val="032854"/>
                  </a:solidFill>
                  <a:prstDash val="solid"/>
                  <a:round/>
                  <a:headEnd/>
                  <a:tailEnd/>
                </a:ln>
              </p:spPr>
              <p:txBody>
                <a:bodyPr vert="horz" wrap="square" lIns="68580" tIns="34290" rIns="68580" bIns="34290" numCol="1" anchor="t" anchorCtr="0" compatLnSpc="1">
                  <a:prstTxWarp prst="textNoShape">
                    <a:avLst/>
                  </a:prstTxWarp>
                </a:bodyPr>
                <a:lstStyle/>
                <a:p>
                  <a:pPr defTabSz="342900">
                    <a:defRPr/>
                  </a:pPr>
                  <a:endParaRPr lang="en-US" sz="1350">
                    <a:solidFill>
                      <a:srgbClr val="032854"/>
                    </a:solidFill>
                    <a:latin typeface="Calibri" panose="020F0502020204030204"/>
                  </a:endParaRPr>
                </a:p>
              </p:txBody>
            </p:sp>
          </p:grpSp>
        </p:grpSp>
      </p:grpSp>
    </p:spTree>
    <p:extLst>
      <p:ext uri="{BB962C8B-B14F-4D97-AF65-F5344CB8AC3E}">
        <p14:creationId xmlns:p14="http://schemas.microsoft.com/office/powerpoint/2010/main" val="38408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4"/>
                                        </p:tgtEl>
                                        <p:attrNameLst>
                                          <p:attrName>style.visibility</p:attrName>
                                        </p:attrNameLst>
                                      </p:cBhvr>
                                      <p:to>
                                        <p:strVal val="visible"/>
                                      </p:to>
                                    </p:set>
                                    <p:animEffect transition="in" filter="fade">
                                      <p:cBhvr>
                                        <p:cTn id="10" dur="500"/>
                                        <p:tgtEl>
                                          <p:spTgt spid="324"/>
                                        </p:tgtEl>
                                      </p:cBhvr>
                                    </p:animEffect>
                                  </p:childTnLst>
                                </p:cTn>
                              </p:par>
                              <p:par>
                                <p:cTn id="11" presetID="10" presetClass="entr" presetSubtype="0" fill="hold" nodeType="withEffect">
                                  <p:stCondLst>
                                    <p:cond delay="0"/>
                                  </p:stCondLst>
                                  <p:childTnLst>
                                    <p:set>
                                      <p:cBhvr>
                                        <p:cTn id="12" dur="1" fill="hold">
                                          <p:stCondLst>
                                            <p:cond delay="0"/>
                                          </p:stCondLst>
                                        </p:cTn>
                                        <p:tgtEl>
                                          <p:spTgt spid="391"/>
                                        </p:tgtEl>
                                        <p:attrNameLst>
                                          <p:attrName>style.visibility</p:attrName>
                                        </p:attrNameLst>
                                      </p:cBhvr>
                                      <p:to>
                                        <p:strVal val="visible"/>
                                      </p:to>
                                    </p:set>
                                    <p:animEffect transition="in" filter="fade">
                                      <p:cBhvr>
                                        <p:cTn id="13" dur="500"/>
                                        <p:tgtEl>
                                          <p:spTgt spid="39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9"/>
                                        </p:tgtEl>
                                        <p:attrNameLst>
                                          <p:attrName>style.visibility</p:attrName>
                                        </p:attrNameLst>
                                      </p:cBhvr>
                                      <p:to>
                                        <p:strVal val="visible"/>
                                      </p:to>
                                    </p:set>
                                    <p:animEffect transition="in" filter="fade">
                                      <p:cBhvr>
                                        <p:cTn id="18" dur="500"/>
                                        <p:tgtEl>
                                          <p:spTgt spid="38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8"/>
                                        </p:tgtEl>
                                        <p:attrNameLst>
                                          <p:attrName>style.visibility</p:attrName>
                                        </p:attrNameLst>
                                      </p:cBhvr>
                                      <p:to>
                                        <p:strVal val="visible"/>
                                      </p:to>
                                    </p:set>
                                    <p:animEffect transition="in" filter="fade">
                                      <p:cBhvr>
                                        <p:cTn id="23" dur="500"/>
                                        <p:tgtEl>
                                          <p:spTgt spid="3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6"/>
                                        </p:tgtEl>
                                        <p:attrNameLst>
                                          <p:attrName>style.visibility</p:attrName>
                                        </p:attrNameLst>
                                      </p:cBhvr>
                                      <p:to>
                                        <p:strVal val="visible"/>
                                      </p:to>
                                    </p:set>
                                    <p:animEffect transition="in" filter="fade">
                                      <p:cBhvr>
                                        <p:cTn id="28" dur="500"/>
                                        <p:tgtEl>
                                          <p:spTgt spid="38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87"/>
                                        </p:tgtEl>
                                        <p:attrNameLst>
                                          <p:attrName>style.visibility</p:attrName>
                                        </p:attrNameLst>
                                      </p:cBhvr>
                                      <p:to>
                                        <p:strVal val="visible"/>
                                      </p:to>
                                    </p:set>
                                    <p:animEffect transition="in" filter="fade">
                                      <p:cBhvr>
                                        <p:cTn id="33" dur="5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BFB758A-5923-C9F8-5F80-59D37C49B998}"/>
              </a:ext>
            </a:extLst>
          </p:cNvPr>
          <p:cNvSpPr/>
          <p:nvPr/>
        </p:nvSpPr>
        <p:spPr>
          <a:xfrm>
            <a:off x="5260519" y="1112779"/>
            <a:ext cx="2339385" cy="1238540"/>
          </a:xfrm>
          <a:prstGeom prst="rect">
            <a:avLst/>
          </a:prstGeom>
          <a:solidFill>
            <a:srgbClr val="0766D1">
              <a:alpha val="10000"/>
            </a:srgbClr>
          </a:solidFill>
          <a:ln w="254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endParaRPr lang="en-US" sz="1350" dirty="0">
              <a:solidFill>
                <a:srgbClr val="0766D1"/>
              </a:solidFill>
              <a:latin typeface="Anova Light"/>
            </a:endParaRPr>
          </a:p>
        </p:txBody>
      </p:sp>
      <p:sp>
        <p:nvSpPr>
          <p:cNvPr id="21" name="Rectangle 20">
            <a:extLst>
              <a:ext uri="{FF2B5EF4-FFF2-40B4-BE49-F238E27FC236}">
                <a16:creationId xmlns:a16="http://schemas.microsoft.com/office/drawing/2014/main" id="{B59503C9-C8E8-F53A-12F4-7D2C2B729F0E}"/>
              </a:ext>
            </a:extLst>
          </p:cNvPr>
          <p:cNvSpPr/>
          <p:nvPr/>
        </p:nvSpPr>
        <p:spPr>
          <a:xfrm>
            <a:off x="5260519" y="1153033"/>
            <a:ext cx="2339385" cy="1135625"/>
          </a:xfrm>
          <a:prstGeom prst="rect">
            <a:avLst/>
          </a:prstGeom>
        </p:spPr>
        <p:txBody>
          <a:bodyPr wrap="square">
            <a:noAutofit/>
          </a:bodyPr>
          <a:lstStyle/>
          <a:p>
            <a:pPr marL="128588" indent="-128588" defTabSz="514350">
              <a:buFont typeface="Arial" panose="020B0604020202020204" pitchFamily="34" charset="0"/>
              <a:buChar char="•"/>
              <a:defRPr/>
            </a:pPr>
            <a:r>
              <a:rPr lang="en-GB" sz="1500" dirty="0">
                <a:solidFill>
                  <a:srgbClr val="000000"/>
                </a:solidFill>
                <a:latin typeface="Anova Light"/>
                <a:ea typeface="Calibri Light" charset="0"/>
                <a:cs typeface="Calibri" panose="020F0502020204030204" pitchFamily="34" charset="0"/>
              </a:rPr>
              <a:t>Specific audience</a:t>
            </a:r>
          </a:p>
          <a:p>
            <a:pPr marL="128588" indent="-128588" defTabSz="514350">
              <a:buFont typeface="Arial" panose="020B0604020202020204" pitchFamily="34" charset="0"/>
              <a:buChar char="•"/>
              <a:defRPr/>
            </a:pPr>
            <a:r>
              <a:rPr lang="en-US" sz="1500" dirty="0">
                <a:solidFill>
                  <a:srgbClr val="374151"/>
                </a:solidFill>
                <a:latin typeface="Anova Light"/>
              </a:rPr>
              <a:t>Analyzing metrics to aid decision-making</a:t>
            </a:r>
            <a:endParaRPr lang="en-GB" sz="1500" dirty="0">
              <a:solidFill>
                <a:srgbClr val="FFFFFF"/>
              </a:solidFill>
              <a:latin typeface="Anova Light"/>
              <a:ea typeface="Calibri Light" charset="0"/>
              <a:cs typeface="Calibri" panose="020F0502020204030204" pitchFamily="34" charset="0"/>
            </a:endParaRPr>
          </a:p>
        </p:txBody>
      </p:sp>
      <p:sp>
        <p:nvSpPr>
          <p:cNvPr id="22" name="Rectangle 21">
            <a:extLst>
              <a:ext uri="{FF2B5EF4-FFF2-40B4-BE49-F238E27FC236}">
                <a16:creationId xmlns:a16="http://schemas.microsoft.com/office/drawing/2014/main" id="{9CBAD711-DBEC-77B6-C619-29A73D0AFECB}"/>
              </a:ext>
            </a:extLst>
          </p:cNvPr>
          <p:cNvSpPr/>
          <p:nvPr/>
        </p:nvSpPr>
        <p:spPr>
          <a:xfrm>
            <a:off x="1770170" y="1136076"/>
            <a:ext cx="2339385" cy="1215244"/>
          </a:xfrm>
          <a:prstGeom prst="rect">
            <a:avLst/>
          </a:prstGeom>
          <a:solidFill>
            <a:srgbClr val="0766D1">
              <a:alpha val="10000"/>
            </a:srgbClr>
          </a:solidFill>
          <a:ln w="254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endParaRPr lang="en-US" sz="1350" dirty="0">
              <a:solidFill>
                <a:srgbClr val="0766D1"/>
              </a:solidFill>
              <a:latin typeface="Anova Light"/>
            </a:endParaRPr>
          </a:p>
        </p:txBody>
      </p:sp>
      <p:sp>
        <p:nvSpPr>
          <p:cNvPr id="23" name="Rectangle 22">
            <a:extLst>
              <a:ext uri="{FF2B5EF4-FFF2-40B4-BE49-F238E27FC236}">
                <a16:creationId xmlns:a16="http://schemas.microsoft.com/office/drawing/2014/main" id="{842E2698-D92A-E06C-CE18-F95F57177392}"/>
              </a:ext>
            </a:extLst>
          </p:cNvPr>
          <p:cNvSpPr/>
          <p:nvPr/>
        </p:nvSpPr>
        <p:spPr>
          <a:xfrm>
            <a:off x="1870642" y="1153032"/>
            <a:ext cx="2238913" cy="499871"/>
          </a:xfrm>
          <a:prstGeom prst="rect">
            <a:avLst/>
          </a:prstGeom>
        </p:spPr>
        <p:txBody>
          <a:bodyPr wrap="square">
            <a:noAutofit/>
          </a:bodyPr>
          <a:lstStyle/>
          <a:p>
            <a:pPr marL="128588" indent="-128588" defTabSz="514350">
              <a:buFont typeface="Arial" panose="020B0604020202020204" pitchFamily="34" charset="0"/>
              <a:buChar char="•"/>
              <a:defRPr/>
            </a:pPr>
            <a:r>
              <a:rPr lang="en-GB" sz="1500" dirty="0">
                <a:solidFill>
                  <a:srgbClr val="000000"/>
                </a:solidFill>
                <a:latin typeface="Anova Light"/>
                <a:ea typeface="Calibri Light" charset="0"/>
                <a:cs typeface="Calibri" panose="020F0502020204030204" pitchFamily="34" charset="0"/>
              </a:rPr>
              <a:t>Broader, general audience</a:t>
            </a:r>
          </a:p>
          <a:p>
            <a:pPr marL="128588" indent="-128588" defTabSz="514350">
              <a:buFont typeface="Arial" panose="020B0604020202020204" pitchFamily="34" charset="0"/>
              <a:buChar char="•"/>
              <a:defRPr/>
            </a:pPr>
            <a:r>
              <a:rPr lang="en-US" sz="1500" dirty="0">
                <a:solidFill>
                  <a:srgbClr val="374151"/>
                </a:solidFill>
                <a:latin typeface="Anova Light"/>
              </a:rPr>
              <a:t>Visual representation of data designed to present information quickly.</a:t>
            </a:r>
            <a:endParaRPr lang="en-GB" sz="1500" dirty="0">
              <a:solidFill>
                <a:srgbClr val="FFFFFF"/>
              </a:solidFill>
              <a:latin typeface="Anova Light"/>
              <a:ea typeface="Calibri Light" charset="0"/>
              <a:cs typeface="Calibri" panose="020F0502020204030204" pitchFamily="34" charset="0"/>
            </a:endParaRPr>
          </a:p>
        </p:txBody>
      </p:sp>
      <p:pic>
        <p:nvPicPr>
          <p:cNvPr id="1026" name="Picture 2" descr="What is an Infographic? (Examples, Tips and Templates)">
            <a:extLst>
              <a:ext uri="{FF2B5EF4-FFF2-40B4-BE49-F238E27FC236}">
                <a16:creationId xmlns:a16="http://schemas.microsoft.com/office/drawing/2014/main" id="{0FB25778-F3ED-EA33-D9D0-322E1EBA6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71" t="776" r="40550" b="6510"/>
          <a:stretch/>
        </p:blipFill>
        <p:spPr bwMode="auto">
          <a:xfrm>
            <a:off x="1985922" y="2505964"/>
            <a:ext cx="1882750" cy="25098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Dashboard Examples and Templates">
            <a:extLst>
              <a:ext uri="{FF2B5EF4-FFF2-40B4-BE49-F238E27FC236}">
                <a16:creationId xmlns:a16="http://schemas.microsoft.com/office/drawing/2014/main" id="{F9DDAF23-49B8-DAB4-F710-2529F44A1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553" y="2580131"/>
            <a:ext cx="2734256" cy="21829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AF2110-4105-CFBF-168B-BD97A950BB6C}"/>
              </a:ext>
            </a:extLst>
          </p:cNvPr>
          <p:cNvSpPr txBox="1"/>
          <p:nvPr/>
        </p:nvSpPr>
        <p:spPr>
          <a:xfrm>
            <a:off x="1657133" y="127676"/>
            <a:ext cx="5829734" cy="461665"/>
          </a:xfrm>
          <a:prstGeom prst="rect">
            <a:avLst/>
          </a:prstGeom>
          <a:noFill/>
        </p:spPr>
        <p:txBody>
          <a:bodyPr wrap="square" lIns="0" tIns="0" rIns="0" bIns="0" rtlCol="0">
            <a:spAutoFit/>
          </a:bodyPr>
          <a:lstStyle/>
          <a:p>
            <a:pPr algn="ctr" defTabSz="342900"/>
            <a:r>
              <a:rPr lang="en-US" sz="3000" b="1" dirty="0">
                <a:solidFill>
                  <a:srgbClr val="032954"/>
                </a:solidFill>
                <a:latin typeface="Anova Light"/>
              </a:rPr>
              <a:t>Infographic		 VS		 Dashboard</a:t>
            </a:r>
          </a:p>
        </p:txBody>
      </p:sp>
    </p:spTree>
    <p:extLst>
      <p:ext uri="{BB962C8B-B14F-4D97-AF65-F5344CB8AC3E}">
        <p14:creationId xmlns:p14="http://schemas.microsoft.com/office/powerpoint/2010/main" val="366529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13">
            <a:extLst>
              <a:ext uri="{FF2B5EF4-FFF2-40B4-BE49-F238E27FC236}">
                <a16:creationId xmlns:a16="http://schemas.microsoft.com/office/drawing/2014/main" id="{D433B1A7-594A-BBA3-9AD3-4C8DA9D00662}"/>
              </a:ext>
            </a:extLst>
          </p:cNvPr>
          <p:cNvSpPr>
            <a:spLocks noChangeAspect="1" noEditPoints="1"/>
          </p:cNvSpPr>
          <p:nvPr/>
        </p:nvSpPr>
        <p:spPr bwMode="auto">
          <a:xfrm>
            <a:off x="357913" y="256124"/>
            <a:ext cx="250880" cy="411480"/>
          </a:xfrm>
          <a:custGeom>
            <a:avLst/>
            <a:gdLst>
              <a:gd name="T0" fmla="*/ 392 w 2916"/>
              <a:gd name="T1" fmla="*/ 1507 h 4799"/>
              <a:gd name="T2" fmla="*/ 447 w 2916"/>
              <a:gd name="T3" fmla="*/ 1406 h 4799"/>
              <a:gd name="T4" fmla="*/ 1144 w 2916"/>
              <a:gd name="T5" fmla="*/ 130 h 4799"/>
              <a:gd name="T6" fmla="*/ 1967 w 2916"/>
              <a:gd name="T7" fmla="*/ 1049 h 4799"/>
              <a:gd name="T8" fmla="*/ 2097 w 2916"/>
              <a:gd name="T9" fmla="*/ 1063 h 4799"/>
              <a:gd name="T10" fmla="*/ 1144 w 2916"/>
              <a:gd name="T11" fmla="*/ 0 h 4799"/>
              <a:gd name="T12" fmla="*/ 336 w 2916"/>
              <a:gd name="T13" fmla="*/ 1477 h 4799"/>
              <a:gd name="T14" fmla="*/ 392 w 2916"/>
              <a:gd name="T15" fmla="*/ 1507 h 4799"/>
              <a:gd name="T16" fmla="*/ 2370 w 2916"/>
              <a:gd name="T17" fmla="*/ 3842 h 4799"/>
              <a:gd name="T18" fmla="*/ 2198 w 2916"/>
              <a:gd name="T19" fmla="*/ 4799 h 4799"/>
              <a:gd name="T20" fmla="*/ 2257 w 2916"/>
              <a:gd name="T21" fmla="*/ 3776 h 4799"/>
              <a:gd name="T22" fmla="*/ 2707 w 2916"/>
              <a:gd name="T23" fmla="*/ 2273 h 4799"/>
              <a:gd name="T24" fmla="*/ 2535 w 2916"/>
              <a:gd name="T25" fmla="*/ 2174 h 4799"/>
              <a:gd name="T26" fmla="*/ 2358 w 2916"/>
              <a:gd name="T27" fmla="*/ 2262 h 4799"/>
              <a:gd name="T28" fmla="*/ 2320 w 2916"/>
              <a:gd name="T29" fmla="*/ 2182 h 4799"/>
              <a:gd name="T30" fmla="*/ 2310 w 2916"/>
              <a:gd name="T31" fmla="*/ 2059 h 4799"/>
              <a:gd name="T32" fmla="*/ 2045 w 2916"/>
              <a:gd name="T33" fmla="*/ 2053 h 4799"/>
              <a:gd name="T34" fmla="*/ 1945 w 2916"/>
              <a:gd name="T35" fmla="*/ 2087 h 4799"/>
              <a:gd name="T36" fmla="*/ 1952 w 2916"/>
              <a:gd name="T37" fmla="*/ 1887 h 4799"/>
              <a:gd name="T38" fmla="*/ 1493 w 2916"/>
              <a:gd name="T39" fmla="*/ 1883 h 4799"/>
              <a:gd name="T40" fmla="*/ 1427 w 2916"/>
              <a:gd name="T41" fmla="*/ 1953 h 4799"/>
              <a:gd name="T42" fmla="*/ 1362 w 2916"/>
              <a:gd name="T43" fmla="*/ 1887 h 4799"/>
              <a:gd name="T44" fmla="*/ 1362 w 2916"/>
              <a:gd name="T45" fmla="*/ 1842 h 4799"/>
              <a:gd name="T46" fmla="*/ 1140 w 2916"/>
              <a:gd name="T47" fmla="*/ 721 h 4799"/>
              <a:gd name="T48" fmla="*/ 918 w 2916"/>
              <a:gd name="T49" fmla="*/ 2320 h 4799"/>
              <a:gd name="T50" fmla="*/ 917 w 2916"/>
              <a:gd name="T51" fmla="*/ 2336 h 4799"/>
              <a:gd name="T52" fmla="*/ 536 w 2916"/>
              <a:gd name="T53" fmla="*/ 2405 h 4799"/>
              <a:gd name="T54" fmla="*/ 131 w 2916"/>
              <a:gd name="T55" fmla="*/ 2532 h 4799"/>
              <a:gd name="T56" fmla="*/ 968 w 2916"/>
              <a:gd name="T57" fmla="*/ 3866 h 4799"/>
              <a:gd name="T58" fmla="*/ 1179 w 2916"/>
              <a:gd name="T59" fmla="*/ 4680 h 4799"/>
              <a:gd name="T60" fmla="*/ 1114 w 2916"/>
              <a:gd name="T61" fmla="*/ 4747 h 4799"/>
              <a:gd name="T62" fmla="*/ 1048 w 2916"/>
              <a:gd name="T63" fmla="*/ 4128 h 4799"/>
              <a:gd name="T64" fmla="*/ 22 w 2916"/>
              <a:gd name="T65" fmla="*/ 2657 h 4799"/>
              <a:gd name="T66" fmla="*/ 354 w 2916"/>
              <a:gd name="T67" fmla="*/ 2179 h 4799"/>
              <a:gd name="T68" fmla="*/ 714 w 2916"/>
              <a:gd name="T69" fmla="*/ 2384 h 4799"/>
              <a:gd name="T70" fmla="*/ 787 w 2916"/>
              <a:gd name="T71" fmla="*/ 2316 h 4799"/>
              <a:gd name="T72" fmla="*/ 1140 w 2916"/>
              <a:gd name="T73" fmla="*/ 590 h 4799"/>
              <a:gd name="T74" fmla="*/ 1493 w 2916"/>
              <a:gd name="T75" fmla="*/ 1609 h 4799"/>
              <a:gd name="T76" fmla="*/ 2082 w 2916"/>
              <a:gd name="T77" fmla="*/ 1863 h 4799"/>
              <a:gd name="T78" fmla="*/ 2426 w 2916"/>
              <a:gd name="T79" fmla="*/ 1997 h 4799"/>
              <a:gd name="T80" fmla="*/ 2510 w 2916"/>
              <a:gd name="T81" fmla="*/ 2045 h 4799"/>
              <a:gd name="T82" fmla="*/ 2823 w 2916"/>
              <a:gd name="T83" fmla="*/ 2211 h 4799"/>
              <a:gd name="T84" fmla="*/ 2370 w 2916"/>
              <a:gd name="T85" fmla="*/ 3842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6" h="4799">
                <a:moveTo>
                  <a:pt x="392" y="1507"/>
                </a:moveTo>
                <a:lnTo>
                  <a:pt x="392" y="1507"/>
                </a:lnTo>
                <a:cubicBezTo>
                  <a:pt x="404" y="1507"/>
                  <a:pt x="416" y="1504"/>
                  <a:pt x="427" y="1497"/>
                </a:cubicBezTo>
                <a:cubicBezTo>
                  <a:pt x="458" y="1477"/>
                  <a:pt x="466" y="1437"/>
                  <a:pt x="447" y="1406"/>
                </a:cubicBezTo>
                <a:cubicBezTo>
                  <a:pt x="361" y="1273"/>
                  <a:pt x="315" y="1118"/>
                  <a:pt x="315" y="958"/>
                </a:cubicBezTo>
                <a:cubicBezTo>
                  <a:pt x="315" y="501"/>
                  <a:pt x="687" y="130"/>
                  <a:pt x="1144" y="130"/>
                </a:cubicBezTo>
                <a:cubicBezTo>
                  <a:pt x="1600" y="130"/>
                  <a:pt x="1972" y="501"/>
                  <a:pt x="1972" y="958"/>
                </a:cubicBezTo>
                <a:cubicBezTo>
                  <a:pt x="1972" y="988"/>
                  <a:pt x="1970" y="1019"/>
                  <a:pt x="1967" y="1049"/>
                </a:cubicBezTo>
                <a:cubicBezTo>
                  <a:pt x="1963" y="1085"/>
                  <a:pt x="1989" y="1117"/>
                  <a:pt x="2025" y="1121"/>
                </a:cubicBezTo>
                <a:cubicBezTo>
                  <a:pt x="2062" y="1125"/>
                  <a:pt x="2094" y="1099"/>
                  <a:pt x="2097" y="1063"/>
                </a:cubicBezTo>
                <a:cubicBezTo>
                  <a:pt x="2101" y="1029"/>
                  <a:pt x="2103" y="993"/>
                  <a:pt x="2103" y="958"/>
                </a:cubicBezTo>
                <a:cubicBezTo>
                  <a:pt x="2103" y="429"/>
                  <a:pt x="1673" y="0"/>
                  <a:pt x="1144" y="0"/>
                </a:cubicBezTo>
                <a:cubicBezTo>
                  <a:pt x="615" y="0"/>
                  <a:pt x="184" y="429"/>
                  <a:pt x="184" y="958"/>
                </a:cubicBezTo>
                <a:cubicBezTo>
                  <a:pt x="184" y="1143"/>
                  <a:pt x="237" y="1322"/>
                  <a:pt x="336" y="1477"/>
                </a:cubicBezTo>
                <a:cubicBezTo>
                  <a:pt x="349" y="1497"/>
                  <a:pt x="370" y="1507"/>
                  <a:pt x="392" y="1507"/>
                </a:cubicBezTo>
                <a:lnTo>
                  <a:pt x="392" y="1507"/>
                </a:lnTo>
                <a:close/>
                <a:moveTo>
                  <a:pt x="2370" y="3842"/>
                </a:moveTo>
                <a:lnTo>
                  <a:pt x="2370" y="3842"/>
                </a:lnTo>
                <a:cubicBezTo>
                  <a:pt x="2370" y="3843"/>
                  <a:pt x="2264" y="4047"/>
                  <a:pt x="2264" y="4733"/>
                </a:cubicBezTo>
                <a:cubicBezTo>
                  <a:pt x="2264" y="4769"/>
                  <a:pt x="2235" y="4799"/>
                  <a:pt x="2198" y="4799"/>
                </a:cubicBezTo>
                <a:cubicBezTo>
                  <a:pt x="2162" y="4799"/>
                  <a:pt x="2133" y="4769"/>
                  <a:pt x="2133" y="4733"/>
                </a:cubicBezTo>
                <a:cubicBezTo>
                  <a:pt x="2133" y="4012"/>
                  <a:pt x="2244" y="3798"/>
                  <a:pt x="2257" y="3776"/>
                </a:cubicBezTo>
                <a:cubicBezTo>
                  <a:pt x="2263" y="3767"/>
                  <a:pt x="2780" y="2883"/>
                  <a:pt x="2711" y="2292"/>
                </a:cubicBezTo>
                <a:cubicBezTo>
                  <a:pt x="2710" y="2283"/>
                  <a:pt x="2709" y="2275"/>
                  <a:pt x="2707" y="2273"/>
                </a:cubicBezTo>
                <a:cubicBezTo>
                  <a:pt x="2692" y="2244"/>
                  <a:pt x="2675" y="2215"/>
                  <a:pt x="2649" y="2198"/>
                </a:cubicBezTo>
                <a:cubicBezTo>
                  <a:pt x="2615" y="2175"/>
                  <a:pt x="2575" y="2167"/>
                  <a:pt x="2535" y="2174"/>
                </a:cubicBezTo>
                <a:cubicBezTo>
                  <a:pt x="2495" y="2182"/>
                  <a:pt x="2460" y="2205"/>
                  <a:pt x="2437" y="2238"/>
                </a:cubicBezTo>
                <a:cubicBezTo>
                  <a:pt x="2420" y="2264"/>
                  <a:pt x="2387" y="2274"/>
                  <a:pt x="2358" y="2262"/>
                </a:cubicBezTo>
                <a:cubicBezTo>
                  <a:pt x="2329" y="2251"/>
                  <a:pt x="2313" y="2220"/>
                  <a:pt x="2318" y="2190"/>
                </a:cubicBezTo>
                <a:lnTo>
                  <a:pt x="2320" y="2182"/>
                </a:lnTo>
                <a:cubicBezTo>
                  <a:pt x="2320" y="2180"/>
                  <a:pt x="2321" y="2177"/>
                  <a:pt x="2322" y="2175"/>
                </a:cubicBezTo>
                <a:cubicBezTo>
                  <a:pt x="2333" y="2136"/>
                  <a:pt x="2329" y="2095"/>
                  <a:pt x="2310" y="2059"/>
                </a:cubicBezTo>
                <a:cubicBezTo>
                  <a:pt x="2291" y="2023"/>
                  <a:pt x="2259" y="1997"/>
                  <a:pt x="2220" y="1985"/>
                </a:cubicBezTo>
                <a:cubicBezTo>
                  <a:pt x="2152" y="1965"/>
                  <a:pt x="2081" y="1993"/>
                  <a:pt x="2045" y="2053"/>
                </a:cubicBezTo>
                <a:lnTo>
                  <a:pt x="2034" y="2069"/>
                </a:lnTo>
                <a:cubicBezTo>
                  <a:pt x="2014" y="2098"/>
                  <a:pt x="1975" y="2106"/>
                  <a:pt x="1945" y="2087"/>
                </a:cubicBezTo>
                <a:cubicBezTo>
                  <a:pt x="1915" y="2069"/>
                  <a:pt x="1905" y="2030"/>
                  <a:pt x="1923" y="1999"/>
                </a:cubicBezTo>
                <a:cubicBezTo>
                  <a:pt x="1942" y="1965"/>
                  <a:pt x="1952" y="1927"/>
                  <a:pt x="1952" y="1887"/>
                </a:cubicBezTo>
                <a:cubicBezTo>
                  <a:pt x="1952" y="1761"/>
                  <a:pt x="1849" y="1658"/>
                  <a:pt x="1722" y="1658"/>
                </a:cubicBezTo>
                <a:cubicBezTo>
                  <a:pt x="1597" y="1658"/>
                  <a:pt x="1495" y="1759"/>
                  <a:pt x="1493" y="1883"/>
                </a:cubicBezTo>
                <a:lnTo>
                  <a:pt x="1493" y="1888"/>
                </a:lnTo>
                <a:cubicBezTo>
                  <a:pt x="1493" y="1924"/>
                  <a:pt x="1463" y="1953"/>
                  <a:pt x="1427" y="1953"/>
                </a:cubicBezTo>
                <a:cubicBezTo>
                  <a:pt x="1427" y="1953"/>
                  <a:pt x="1427" y="1953"/>
                  <a:pt x="1427" y="1953"/>
                </a:cubicBezTo>
                <a:cubicBezTo>
                  <a:pt x="1391" y="1953"/>
                  <a:pt x="1362" y="1924"/>
                  <a:pt x="1362" y="1887"/>
                </a:cubicBezTo>
                <a:cubicBezTo>
                  <a:pt x="1362" y="1885"/>
                  <a:pt x="1362" y="1884"/>
                  <a:pt x="1362" y="1882"/>
                </a:cubicBezTo>
                <a:lnTo>
                  <a:pt x="1362" y="1842"/>
                </a:lnTo>
                <a:lnTo>
                  <a:pt x="1362" y="943"/>
                </a:lnTo>
                <a:cubicBezTo>
                  <a:pt x="1362" y="820"/>
                  <a:pt x="1263" y="721"/>
                  <a:pt x="1140" y="721"/>
                </a:cubicBezTo>
                <a:cubicBezTo>
                  <a:pt x="1018" y="721"/>
                  <a:pt x="918" y="820"/>
                  <a:pt x="918" y="943"/>
                </a:cubicBezTo>
                <a:lnTo>
                  <a:pt x="918" y="2320"/>
                </a:lnTo>
                <a:cubicBezTo>
                  <a:pt x="918" y="2322"/>
                  <a:pt x="918" y="2325"/>
                  <a:pt x="918" y="2327"/>
                </a:cubicBezTo>
                <a:lnTo>
                  <a:pt x="917" y="2336"/>
                </a:lnTo>
                <a:cubicBezTo>
                  <a:pt x="903" y="2439"/>
                  <a:pt x="816" y="2515"/>
                  <a:pt x="714" y="2515"/>
                </a:cubicBezTo>
                <a:cubicBezTo>
                  <a:pt x="609" y="2515"/>
                  <a:pt x="543" y="2417"/>
                  <a:pt x="536" y="2405"/>
                </a:cubicBezTo>
                <a:cubicBezTo>
                  <a:pt x="496" y="2347"/>
                  <a:pt x="428" y="2310"/>
                  <a:pt x="354" y="2310"/>
                </a:cubicBezTo>
                <a:cubicBezTo>
                  <a:pt x="231" y="2310"/>
                  <a:pt x="131" y="2410"/>
                  <a:pt x="131" y="2532"/>
                </a:cubicBezTo>
                <a:cubicBezTo>
                  <a:pt x="131" y="2559"/>
                  <a:pt x="135" y="2585"/>
                  <a:pt x="145" y="2610"/>
                </a:cubicBezTo>
                <a:cubicBezTo>
                  <a:pt x="148" y="2617"/>
                  <a:pt x="497" y="3495"/>
                  <a:pt x="968" y="3866"/>
                </a:cubicBezTo>
                <a:cubicBezTo>
                  <a:pt x="1050" y="3924"/>
                  <a:pt x="1190" y="4040"/>
                  <a:pt x="1179" y="4142"/>
                </a:cubicBezTo>
                <a:cubicBezTo>
                  <a:pt x="1169" y="4229"/>
                  <a:pt x="1175" y="4532"/>
                  <a:pt x="1179" y="4680"/>
                </a:cubicBezTo>
                <a:cubicBezTo>
                  <a:pt x="1180" y="4716"/>
                  <a:pt x="1152" y="4746"/>
                  <a:pt x="1116" y="4747"/>
                </a:cubicBezTo>
                <a:cubicBezTo>
                  <a:pt x="1115" y="4747"/>
                  <a:pt x="1114" y="4747"/>
                  <a:pt x="1114" y="4747"/>
                </a:cubicBezTo>
                <a:cubicBezTo>
                  <a:pt x="1078" y="4747"/>
                  <a:pt x="1049" y="4719"/>
                  <a:pt x="1048" y="4683"/>
                </a:cubicBezTo>
                <a:cubicBezTo>
                  <a:pt x="1048" y="4666"/>
                  <a:pt x="1035" y="4246"/>
                  <a:pt x="1048" y="4128"/>
                </a:cubicBezTo>
                <a:cubicBezTo>
                  <a:pt x="1044" y="4103"/>
                  <a:pt x="968" y="4027"/>
                  <a:pt x="889" y="3971"/>
                </a:cubicBezTo>
                <a:cubicBezTo>
                  <a:pt x="388" y="3576"/>
                  <a:pt x="37" y="2694"/>
                  <a:pt x="22" y="2657"/>
                </a:cubicBezTo>
                <a:cubicBezTo>
                  <a:pt x="7" y="2616"/>
                  <a:pt x="0" y="2575"/>
                  <a:pt x="0" y="2532"/>
                </a:cubicBezTo>
                <a:cubicBezTo>
                  <a:pt x="0" y="2338"/>
                  <a:pt x="159" y="2179"/>
                  <a:pt x="354" y="2179"/>
                </a:cubicBezTo>
                <a:cubicBezTo>
                  <a:pt x="471" y="2179"/>
                  <a:pt x="580" y="2237"/>
                  <a:pt x="646" y="2333"/>
                </a:cubicBezTo>
                <a:cubicBezTo>
                  <a:pt x="657" y="2351"/>
                  <a:pt x="688" y="2384"/>
                  <a:pt x="714" y="2384"/>
                </a:cubicBezTo>
                <a:cubicBezTo>
                  <a:pt x="751" y="2384"/>
                  <a:pt x="782" y="2357"/>
                  <a:pt x="787" y="2320"/>
                </a:cubicBezTo>
                <a:lnTo>
                  <a:pt x="787" y="2316"/>
                </a:lnTo>
                <a:lnTo>
                  <a:pt x="787" y="943"/>
                </a:lnTo>
                <a:cubicBezTo>
                  <a:pt x="787" y="748"/>
                  <a:pt x="945" y="590"/>
                  <a:pt x="1140" y="590"/>
                </a:cubicBezTo>
                <a:cubicBezTo>
                  <a:pt x="1335" y="590"/>
                  <a:pt x="1493" y="748"/>
                  <a:pt x="1493" y="943"/>
                </a:cubicBezTo>
                <a:lnTo>
                  <a:pt x="1493" y="1609"/>
                </a:lnTo>
                <a:cubicBezTo>
                  <a:pt x="1556" y="1558"/>
                  <a:pt x="1635" y="1527"/>
                  <a:pt x="1722" y="1527"/>
                </a:cubicBezTo>
                <a:cubicBezTo>
                  <a:pt x="1913" y="1527"/>
                  <a:pt x="2069" y="1675"/>
                  <a:pt x="2082" y="1863"/>
                </a:cubicBezTo>
                <a:cubicBezTo>
                  <a:pt x="2137" y="1844"/>
                  <a:pt x="2198" y="1841"/>
                  <a:pt x="2258" y="1859"/>
                </a:cubicBezTo>
                <a:cubicBezTo>
                  <a:pt x="2330" y="1881"/>
                  <a:pt x="2390" y="1930"/>
                  <a:pt x="2426" y="1997"/>
                </a:cubicBezTo>
                <a:cubicBezTo>
                  <a:pt x="2437" y="2018"/>
                  <a:pt x="2446" y="2040"/>
                  <a:pt x="2451" y="2063"/>
                </a:cubicBezTo>
                <a:cubicBezTo>
                  <a:pt x="2470" y="2055"/>
                  <a:pt x="2489" y="2049"/>
                  <a:pt x="2510" y="2045"/>
                </a:cubicBezTo>
                <a:cubicBezTo>
                  <a:pt x="2584" y="2031"/>
                  <a:pt x="2660" y="2047"/>
                  <a:pt x="2722" y="2089"/>
                </a:cubicBezTo>
                <a:cubicBezTo>
                  <a:pt x="2772" y="2123"/>
                  <a:pt x="2801" y="2170"/>
                  <a:pt x="2823" y="2211"/>
                </a:cubicBezTo>
                <a:cubicBezTo>
                  <a:pt x="2839" y="2241"/>
                  <a:pt x="2841" y="2275"/>
                  <a:pt x="2842" y="2282"/>
                </a:cubicBezTo>
                <a:cubicBezTo>
                  <a:pt x="2916" y="2912"/>
                  <a:pt x="2393" y="3805"/>
                  <a:pt x="2370" y="3842"/>
                </a:cubicBez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pPr defTabSz="342900"/>
            <a:endParaRPr lang="en-US" sz="1350">
              <a:solidFill>
                <a:srgbClr val="3A91F8"/>
              </a:solidFill>
              <a:latin typeface="Anova Light"/>
            </a:endParaRPr>
          </a:p>
        </p:txBody>
      </p:sp>
      <p:pic>
        <p:nvPicPr>
          <p:cNvPr id="39" name="Picture 38">
            <a:extLst>
              <a:ext uri="{FF2B5EF4-FFF2-40B4-BE49-F238E27FC236}">
                <a16:creationId xmlns:a16="http://schemas.microsoft.com/office/drawing/2014/main" id="{9391E2A4-7131-8C0E-D836-41E9A4E1F54C}"/>
              </a:ext>
            </a:extLst>
          </p:cNvPr>
          <p:cNvPicPr>
            <a:picLocks noChangeAspect="1"/>
          </p:cNvPicPr>
          <p:nvPr/>
        </p:nvPicPr>
        <p:blipFill>
          <a:blip r:embed="rId4"/>
          <a:stretch>
            <a:fillRect/>
          </a:stretch>
        </p:blipFill>
        <p:spPr>
          <a:xfrm>
            <a:off x="4753548" y="762537"/>
            <a:ext cx="3049013" cy="3360420"/>
          </a:xfrm>
          <a:prstGeom prst="rect">
            <a:avLst/>
          </a:prstGeom>
          <a:ln w="12700">
            <a:solidFill>
              <a:schemeClr val="tx1"/>
            </a:solidFill>
          </a:ln>
        </p:spPr>
      </p:pic>
      <p:pic>
        <p:nvPicPr>
          <p:cNvPr id="40" name="Picture 39">
            <a:extLst>
              <a:ext uri="{FF2B5EF4-FFF2-40B4-BE49-F238E27FC236}">
                <a16:creationId xmlns:a16="http://schemas.microsoft.com/office/drawing/2014/main" id="{0FDFD13C-58F0-AF57-6A32-1BF262924AD8}"/>
              </a:ext>
            </a:extLst>
          </p:cNvPr>
          <p:cNvPicPr>
            <a:picLocks noChangeAspect="1"/>
          </p:cNvPicPr>
          <p:nvPr/>
        </p:nvPicPr>
        <p:blipFill>
          <a:blip r:embed="rId5"/>
          <a:stretch>
            <a:fillRect/>
          </a:stretch>
        </p:blipFill>
        <p:spPr>
          <a:xfrm>
            <a:off x="1217123" y="762537"/>
            <a:ext cx="3113868" cy="3360420"/>
          </a:xfrm>
          <a:prstGeom prst="rect">
            <a:avLst/>
          </a:prstGeom>
          <a:ln w="12700">
            <a:solidFill>
              <a:schemeClr val="tx1"/>
            </a:solidFill>
          </a:ln>
        </p:spPr>
      </p:pic>
      <p:grpSp>
        <p:nvGrpSpPr>
          <p:cNvPr id="2" name="Group 1">
            <a:extLst>
              <a:ext uri="{FF2B5EF4-FFF2-40B4-BE49-F238E27FC236}">
                <a16:creationId xmlns:a16="http://schemas.microsoft.com/office/drawing/2014/main" id="{8B3AC9B9-C06C-4E63-A64A-1F574B426D43}"/>
              </a:ext>
            </a:extLst>
          </p:cNvPr>
          <p:cNvGrpSpPr/>
          <p:nvPr/>
        </p:nvGrpSpPr>
        <p:grpSpPr>
          <a:xfrm>
            <a:off x="6759959" y="3564673"/>
            <a:ext cx="2333838" cy="548640"/>
            <a:chOff x="6674886" y="3427344"/>
            <a:chExt cx="3111784" cy="731520"/>
          </a:xfrm>
        </p:grpSpPr>
        <p:sp>
          <p:nvSpPr>
            <p:cNvPr id="7" name="Rectangle 6">
              <a:extLst>
                <a:ext uri="{FF2B5EF4-FFF2-40B4-BE49-F238E27FC236}">
                  <a16:creationId xmlns:a16="http://schemas.microsoft.com/office/drawing/2014/main" id="{3D45A79D-EAE5-6E62-65B0-CBA5B1E04A5A}"/>
                </a:ext>
              </a:extLst>
            </p:cNvPr>
            <p:cNvSpPr/>
            <p:nvPr/>
          </p:nvSpPr>
          <p:spPr>
            <a:xfrm>
              <a:off x="6674886" y="3427344"/>
              <a:ext cx="2587163" cy="731520"/>
            </a:xfrm>
            <a:prstGeom prst="rect">
              <a:avLst/>
            </a:prstGeom>
            <a:solidFill>
              <a:srgbClr val="FFCC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342900"/>
              <a:endParaRPr lang="en-GB" sz="1350">
                <a:solidFill>
                  <a:srgbClr val="FFFFFF"/>
                </a:solidFill>
                <a:latin typeface="Anova Light"/>
              </a:endParaRPr>
            </a:p>
          </p:txBody>
        </p:sp>
        <p:grpSp>
          <p:nvGrpSpPr>
            <p:cNvPr id="8" name="Group 7">
              <a:extLst>
                <a:ext uri="{FF2B5EF4-FFF2-40B4-BE49-F238E27FC236}">
                  <a16:creationId xmlns:a16="http://schemas.microsoft.com/office/drawing/2014/main" id="{B978AFD0-03EC-200F-3C2A-7CFEA3EA5FB7}"/>
                </a:ext>
              </a:extLst>
            </p:cNvPr>
            <p:cNvGrpSpPr/>
            <p:nvPr/>
          </p:nvGrpSpPr>
          <p:grpSpPr>
            <a:xfrm>
              <a:off x="6832510" y="3589806"/>
              <a:ext cx="471651" cy="406596"/>
              <a:chOff x="5372637" y="2403395"/>
              <a:chExt cx="872984" cy="752573"/>
            </a:xfrm>
          </p:grpSpPr>
          <p:sp>
            <p:nvSpPr>
              <p:cNvPr id="10" name="Hexagon 9">
                <a:extLst>
                  <a:ext uri="{FF2B5EF4-FFF2-40B4-BE49-F238E27FC236}">
                    <a16:creationId xmlns:a16="http://schemas.microsoft.com/office/drawing/2014/main" id="{D7C53C45-5F7F-F73E-40B5-2CE87A4A0806}"/>
                  </a:ext>
                </a:extLst>
              </p:cNvPr>
              <p:cNvSpPr/>
              <p:nvPr/>
            </p:nvSpPr>
            <p:spPr>
              <a:xfrm>
                <a:off x="5372637" y="2403395"/>
                <a:ext cx="872984" cy="752573"/>
              </a:xfrm>
              <a:prstGeom prst="hexagon">
                <a:avLst/>
              </a:prstGeom>
              <a:solidFill>
                <a:srgbClr val="FFCC3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endParaRPr lang="en-GB" sz="1350" dirty="0">
                  <a:solidFill>
                    <a:srgbClr val="FFFFFF"/>
                  </a:solidFill>
                  <a:latin typeface="Anova Light"/>
                </a:endParaRPr>
              </a:p>
            </p:txBody>
          </p:sp>
          <p:sp>
            <p:nvSpPr>
              <p:cNvPr id="12" name="Freeform 13">
                <a:extLst>
                  <a:ext uri="{FF2B5EF4-FFF2-40B4-BE49-F238E27FC236}">
                    <a16:creationId xmlns:a16="http://schemas.microsoft.com/office/drawing/2014/main" id="{B31890A3-BB8F-33DC-7E11-26C8B75C9BF9}"/>
                  </a:ext>
                </a:extLst>
              </p:cNvPr>
              <p:cNvSpPr>
                <a:spLocks noChangeAspect="1" noEditPoints="1"/>
              </p:cNvSpPr>
              <p:nvPr/>
            </p:nvSpPr>
            <p:spPr bwMode="auto">
              <a:xfrm>
                <a:off x="5738490" y="2505360"/>
                <a:ext cx="141280" cy="548640"/>
              </a:xfrm>
              <a:custGeom>
                <a:avLst/>
                <a:gdLst>
                  <a:gd name="T0" fmla="*/ 610 w 1225"/>
                  <a:gd name="T1" fmla="*/ 4644 h 4799"/>
                  <a:gd name="T2" fmla="*/ 610 w 1225"/>
                  <a:gd name="T3" fmla="*/ 4644 h 4799"/>
                  <a:gd name="T4" fmla="*/ 417 w 1225"/>
                  <a:gd name="T5" fmla="*/ 4451 h 4799"/>
                  <a:gd name="T6" fmla="*/ 610 w 1225"/>
                  <a:gd name="T7" fmla="*/ 4259 h 4799"/>
                  <a:gd name="T8" fmla="*/ 802 w 1225"/>
                  <a:gd name="T9" fmla="*/ 4451 h 4799"/>
                  <a:gd name="T10" fmla="*/ 610 w 1225"/>
                  <a:gd name="T11" fmla="*/ 4644 h 4799"/>
                  <a:gd name="T12" fmla="*/ 610 w 1225"/>
                  <a:gd name="T13" fmla="*/ 4644 h 4799"/>
                  <a:gd name="T14" fmla="*/ 610 w 1225"/>
                  <a:gd name="T15" fmla="*/ 4104 h 4799"/>
                  <a:gd name="T16" fmla="*/ 610 w 1225"/>
                  <a:gd name="T17" fmla="*/ 4104 h 4799"/>
                  <a:gd name="T18" fmla="*/ 263 w 1225"/>
                  <a:gd name="T19" fmla="*/ 4451 h 4799"/>
                  <a:gd name="T20" fmla="*/ 610 w 1225"/>
                  <a:gd name="T21" fmla="*/ 4799 h 4799"/>
                  <a:gd name="T22" fmla="*/ 957 w 1225"/>
                  <a:gd name="T23" fmla="*/ 4451 h 4799"/>
                  <a:gd name="T24" fmla="*/ 610 w 1225"/>
                  <a:gd name="T25" fmla="*/ 4104 h 4799"/>
                  <a:gd name="T26" fmla="*/ 610 w 1225"/>
                  <a:gd name="T27" fmla="*/ 4104 h 4799"/>
                  <a:gd name="T28" fmla="*/ 821 w 1225"/>
                  <a:gd name="T29" fmla="*/ 3387 h 4799"/>
                  <a:gd name="T30" fmla="*/ 821 w 1225"/>
                  <a:gd name="T31" fmla="*/ 3387 h 4799"/>
                  <a:gd name="T32" fmla="*/ 820 w 1225"/>
                  <a:gd name="T33" fmla="*/ 3394 h 4799"/>
                  <a:gd name="T34" fmla="*/ 619 w 1225"/>
                  <a:gd name="T35" fmla="*/ 3595 h 4799"/>
                  <a:gd name="T36" fmla="*/ 605 w 1225"/>
                  <a:gd name="T37" fmla="*/ 3595 h 4799"/>
                  <a:gd name="T38" fmla="*/ 404 w 1225"/>
                  <a:gd name="T39" fmla="*/ 3394 h 4799"/>
                  <a:gd name="T40" fmla="*/ 404 w 1225"/>
                  <a:gd name="T41" fmla="*/ 3387 h 4799"/>
                  <a:gd name="T42" fmla="*/ 155 w 1225"/>
                  <a:gd name="T43" fmla="*/ 615 h 4799"/>
                  <a:gd name="T44" fmla="*/ 155 w 1225"/>
                  <a:gd name="T45" fmla="*/ 611 h 4799"/>
                  <a:gd name="T46" fmla="*/ 613 w 1225"/>
                  <a:gd name="T47" fmla="*/ 153 h 4799"/>
                  <a:gd name="T48" fmla="*/ 1070 w 1225"/>
                  <a:gd name="T49" fmla="*/ 611 h 4799"/>
                  <a:gd name="T50" fmla="*/ 821 w 1225"/>
                  <a:gd name="T51" fmla="*/ 3387 h 4799"/>
                  <a:gd name="T52" fmla="*/ 821 w 1225"/>
                  <a:gd name="T53" fmla="*/ 3387 h 4799"/>
                  <a:gd name="T54" fmla="*/ 613 w 1225"/>
                  <a:gd name="T55" fmla="*/ 0 h 4799"/>
                  <a:gd name="T56" fmla="*/ 613 w 1225"/>
                  <a:gd name="T57" fmla="*/ 0 h 4799"/>
                  <a:gd name="T58" fmla="*/ 0 w 1225"/>
                  <a:gd name="T59" fmla="*/ 605 h 4799"/>
                  <a:gd name="T60" fmla="*/ 0 w 1225"/>
                  <a:gd name="T61" fmla="*/ 622 h 4799"/>
                  <a:gd name="T62" fmla="*/ 249 w 1225"/>
                  <a:gd name="T63" fmla="*/ 3398 h 4799"/>
                  <a:gd name="T64" fmla="*/ 605 w 1225"/>
                  <a:gd name="T65" fmla="*/ 3750 h 4799"/>
                  <a:gd name="T66" fmla="*/ 619 w 1225"/>
                  <a:gd name="T67" fmla="*/ 3750 h 4799"/>
                  <a:gd name="T68" fmla="*/ 975 w 1225"/>
                  <a:gd name="T69" fmla="*/ 3398 h 4799"/>
                  <a:gd name="T70" fmla="*/ 1224 w 1225"/>
                  <a:gd name="T71" fmla="*/ 631 h 4799"/>
                  <a:gd name="T72" fmla="*/ 1224 w 1225"/>
                  <a:gd name="T73" fmla="*/ 631 h 4799"/>
                  <a:gd name="T74" fmla="*/ 1225 w 1225"/>
                  <a:gd name="T75" fmla="*/ 618 h 4799"/>
                  <a:gd name="T76" fmla="*/ 1225 w 1225"/>
                  <a:gd name="T77" fmla="*/ 611 h 4799"/>
                  <a:gd name="T78" fmla="*/ 613 w 1225"/>
                  <a:gd name="T79" fmla="*/ 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5" h="4799">
                    <a:moveTo>
                      <a:pt x="610" y="4644"/>
                    </a:moveTo>
                    <a:lnTo>
                      <a:pt x="610" y="4644"/>
                    </a:lnTo>
                    <a:cubicBezTo>
                      <a:pt x="504" y="4644"/>
                      <a:pt x="417" y="4557"/>
                      <a:pt x="417" y="4451"/>
                    </a:cubicBezTo>
                    <a:cubicBezTo>
                      <a:pt x="417" y="4345"/>
                      <a:pt x="504" y="4259"/>
                      <a:pt x="610" y="4259"/>
                    </a:cubicBezTo>
                    <a:cubicBezTo>
                      <a:pt x="716" y="4259"/>
                      <a:pt x="802" y="4345"/>
                      <a:pt x="802" y="4451"/>
                    </a:cubicBezTo>
                    <a:cubicBezTo>
                      <a:pt x="802" y="4557"/>
                      <a:pt x="716" y="4644"/>
                      <a:pt x="610" y="4644"/>
                    </a:cubicBezTo>
                    <a:lnTo>
                      <a:pt x="610" y="4644"/>
                    </a:lnTo>
                    <a:close/>
                    <a:moveTo>
                      <a:pt x="610" y="4104"/>
                    </a:moveTo>
                    <a:lnTo>
                      <a:pt x="610" y="4104"/>
                    </a:lnTo>
                    <a:cubicBezTo>
                      <a:pt x="418" y="4104"/>
                      <a:pt x="263" y="4260"/>
                      <a:pt x="263" y="4451"/>
                    </a:cubicBezTo>
                    <a:cubicBezTo>
                      <a:pt x="263" y="4643"/>
                      <a:pt x="418" y="4799"/>
                      <a:pt x="610" y="4799"/>
                    </a:cubicBezTo>
                    <a:cubicBezTo>
                      <a:pt x="801" y="4799"/>
                      <a:pt x="957" y="4643"/>
                      <a:pt x="957" y="4451"/>
                    </a:cubicBezTo>
                    <a:cubicBezTo>
                      <a:pt x="957" y="4260"/>
                      <a:pt x="801" y="4104"/>
                      <a:pt x="610" y="4104"/>
                    </a:cubicBezTo>
                    <a:lnTo>
                      <a:pt x="610" y="4104"/>
                    </a:lnTo>
                    <a:close/>
                    <a:moveTo>
                      <a:pt x="821" y="3387"/>
                    </a:moveTo>
                    <a:lnTo>
                      <a:pt x="821" y="3387"/>
                    </a:lnTo>
                    <a:cubicBezTo>
                      <a:pt x="820" y="3390"/>
                      <a:pt x="820" y="3392"/>
                      <a:pt x="820" y="3394"/>
                    </a:cubicBezTo>
                    <a:cubicBezTo>
                      <a:pt x="820" y="3505"/>
                      <a:pt x="730" y="3595"/>
                      <a:pt x="619" y="3595"/>
                    </a:cubicBezTo>
                    <a:lnTo>
                      <a:pt x="605" y="3595"/>
                    </a:lnTo>
                    <a:cubicBezTo>
                      <a:pt x="494" y="3595"/>
                      <a:pt x="404" y="3505"/>
                      <a:pt x="404" y="3394"/>
                    </a:cubicBezTo>
                    <a:cubicBezTo>
                      <a:pt x="404" y="3392"/>
                      <a:pt x="404" y="3390"/>
                      <a:pt x="404" y="3387"/>
                    </a:cubicBezTo>
                    <a:lnTo>
                      <a:pt x="155" y="615"/>
                    </a:lnTo>
                    <a:cubicBezTo>
                      <a:pt x="155" y="614"/>
                      <a:pt x="155" y="612"/>
                      <a:pt x="155" y="611"/>
                    </a:cubicBezTo>
                    <a:cubicBezTo>
                      <a:pt x="155" y="359"/>
                      <a:pt x="360" y="153"/>
                      <a:pt x="613" y="153"/>
                    </a:cubicBezTo>
                    <a:cubicBezTo>
                      <a:pt x="865" y="153"/>
                      <a:pt x="1070" y="359"/>
                      <a:pt x="1070" y="611"/>
                    </a:cubicBezTo>
                    <a:lnTo>
                      <a:pt x="821" y="3387"/>
                    </a:lnTo>
                    <a:lnTo>
                      <a:pt x="821" y="3387"/>
                    </a:lnTo>
                    <a:close/>
                    <a:moveTo>
                      <a:pt x="613" y="0"/>
                    </a:moveTo>
                    <a:lnTo>
                      <a:pt x="613" y="0"/>
                    </a:lnTo>
                    <a:cubicBezTo>
                      <a:pt x="275" y="0"/>
                      <a:pt x="0" y="273"/>
                      <a:pt x="0" y="605"/>
                    </a:cubicBezTo>
                    <a:cubicBezTo>
                      <a:pt x="0" y="610"/>
                      <a:pt x="0" y="616"/>
                      <a:pt x="0" y="622"/>
                    </a:cubicBezTo>
                    <a:lnTo>
                      <a:pt x="249" y="3398"/>
                    </a:lnTo>
                    <a:cubicBezTo>
                      <a:pt x="251" y="3593"/>
                      <a:pt x="410" y="3750"/>
                      <a:pt x="605" y="3750"/>
                    </a:cubicBezTo>
                    <a:lnTo>
                      <a:pt x="619" y="3750"/>
                    </a:lnTo>
                    <a:cubicBezTo>
                      <a:pt x="814" y="3750"/>
                      <a:pt x="973" y="3593"/>
                      <a:pt x="975" y="3398"/>
                    </a:cubicBezTo>
                    <a:lnTo>
                      <a:pt x="1224" y="631"/>
                    </a:lnTo>
                    <a:lnTo>
                      <a:pt x="1224" y="631"/>
                    </a:lnTo>
                    <a:cubicBezTo>
                      <a:pt x="1225" y="627"/>
                      <a:pt x="1225" y="623"/>
                      <a:pt x="1225" y="618"/>
                    </a:cubicBezTo>
                    <a:lnTo>
                      <a:pt x="1225" y="611"/>
                    </a:lnTo>
                    <a:cubicBezTo>
                      <a:pt x="1225" y="273"/>
                      <a:pt x="950" y="0"/>
                      <a:pt x="613" y="0"/>
                    </a:cubicBez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pPr defTabSz="342900"/>
                <a:endParaRPr lang="en-US" sz="1350">
                  <a:solidFill>
                    <a:srgbClr val="000000"/>
                  </a:solidFill>
                  <a:latin typeface="Anova Light"/>
                </a:endParaRPr>
              </a:p>
            </p:txBody>
          </p:sp>
        </p:grpSp>
        <p:sp>
          <p:nvSpPr>
            <p:cNvPr id="9" name="Rectangle 8">
              <a:extLst>
                <a:ext uri="{FF2B5EF4-FFF2-40B4-BE49-F238E27FC236}">
                  <a16:creationId xmlns:a16="http://schemas.microsoft.com/office/drawing/2014/main" id="{1FA0040C-738E-9A8B-06E4-D022C1846C5E}"/>
                </a:ext>
              </a:extLst>
            </p:cNvPr>
            <p:cNvSpPr/>
            <p:nvPr/>
          </p:nvSpPr>
          <p:spPr>
            <a:xfrm>
              <a:off x="7461784" y="3427344"/>
              <a:ext cx="2324886" cy="731520"/>
            </a:xfrm>
            <a:prstGeom prst="rect">
              <a:avLst/>
            </a:prstGeom>
            <a:solidFill>
              <a:srgbClr val="FFCC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14313" indent="-214313" defTabSz="342900">
                <a:buFont typeface="Arial" panose="020B0604020202020204" pitchFamily="34" charset="0"/>
                <a:buChar char="•"/>
              </a:pPr>
              <a:r>
                <a:rPr lang="en-GB" sz="1350" dirty="0">
                  <a:solidFill>
                    <a:srgbClr val="000000"/>
                  </a:solidFill>
                  <a:latin typeface="Anova Light"/>
                </a:rPr>
                <a:t>Muddled message</a:t>
              </a:r>
            </a:p>
            <a:p>
              <a:pPr marL="214313" indent="-214313" defTabSz="342900">
                <a:buFont typeface="Arial" panose="020B0604020202020204" pitchFamily="34" charset="0"/>
                <a:buChar char="•"/>
              </a:pPr>
              <a:r>
                <a:rPr lang="en-GB" sz="1350" dirty="0">
                  <a:solidFill>
                    <a:srgbClr val="000000"/>
                  </a:solidFill>
                  <a:latin typeface="Anova Light"/>
                </a:rPr>
                <a:t>Less accessible</a:t>
              </a:r>
            </a:p>
          </p:txBody>
        </p:sp>
      </p:grpSp>
      <p:sp>
        <p:nvSpPr>
          <p:cNvPr id="3" name="Title 2">
            <a:extLst>
              <a:ext uri="{FF2B5EF4-FFF2-40B4-BE49-F238E27FC236}">
                <a16:creationId xmlns:a16="http://schemas.microsoft.com/office/drawing/2014/main" id="{70E21CEF-7DEF-8796-5ECC-255C66F93634}"/>
              </a:ext>
            </a:extLst>
          </p:cNvPr>
          <p:cNvSpPr>
            <a:spLocks noGrp="1"/>
          </p:cNvSpPr>
          <p:nvPr>
            <p:ph type="title"/>
          </p:nvPr>
        </p:nvSpPr>
        <p:spPr>
          <a:xfrm>
            <a:off x="0" y="80379"/>
            <a:ext cx="9144000" cy="803425"/>
          </a:xfrm>
        </p:spPr>
        <p:txBody>
          <a:bodyPr/>
          <a:lstStyle/>
          <a:p>
            <a:pPr algn="ctr"/>
            <a:r>
              <a:rPr lang="en-GB" sz="3000" kern="0" dirty="0">
                <a:solidFill>
                  <a:srgbClr val="012036"/>
                </a:solidFill>
                <a:latin typeface="+mj-lt"/>
                <a:ea typeface="Calibri Light" charset="0"/>
                <a:cs typeface="Calibri Light" charset="0"/>
              </a:rPr>
              <a:t>Use the simplest graph</a:t>
            </a:r>
            <a:br>
              <a:rPr lang="en-GB" sz="3000" b="0" kern="0" dirty="0">
                <a:solidFill>
                  <a:srgbClr val="012036"/>
                </a:solidFill>
                <a:latin typeface="Calibri" panose="020F0502020204030204"/>
                <a:ea typeface="Calibri Light" charset="0"/>
                <a:cs typeface="Calibri Light" charset="0"/>
              </a:rPr>
            </a:br>
            <a:endParaRPr lang="en-US" dirty="0"/>
          </a:p>
        </p:txBody>
      </p:sp>
    </p:spTree>
    <p:custDataLst>
      <p:tags r:id="rId1"/>
    </p:custDataLst>
    <p:extLst>
      <p:ext uri="{BB962C8B-B14F-4D97-AF65-F5344CB8AC3E}">
        <p14:creationId xmlns:p14="http://schemas.microsoft.com/office/powerpoint/2010/main" val="225548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DAB727E-3C96-E22F-2297-C45E1AA227A5}"/>
              </a:ext>
            </a:extLst>
          </p:cNvPr>
          <p:cNvPicPr>
            <a:picLocks noChangeAspect="1"/>
          </p:cNvPicPr>
          <p:nvPr/>
        </p:nvPicPr>
        <p:blipFill>
          <a:blip r:embed="rId4"/>
          <a:stretch>
            <a:fillRect/>
          </a:stretch>
        </p:blipFill>
        <p:spPr>
          <a:xfrm>
            <a:off x="3847976" y="3095595"/>
            <a:ext cx="2500000" cy="1007143"/>
          </a:xfrm>
          <a:prstGeom prst="rect">
            <a:avLst/>
          </a:prstGeom>
        </p:spPr>
      </p:pic>
      <p:sp>
        <p:nvSpPr>
          <p:cNvPr id="20" name="TextBox 19">
            <a:extLst>
              <a:ext uri="{FF2B5EF4-FFF2-40B4-BE49-F238E27FC236}">
                <a16:creationId xmlns:a16="http://schemas.microsoft.com/office/drawing/2014/main" id="{CB4E8E80-A8F4-7E27-14FE-29131057FC77}"/>
              </a:ext>
            </a:extLst>
          </p:cNvPr>
          <p:cNvSpPr txBox="1"/>
          <p:nvPr/>
        </p:nvSpPr>
        <p:spPr>
          <a:xfrm>
            <a:off x="4076304" y="2852064"/>
            <a:ext cx="2043344" cy="325997"/>
          </a:xfrm>
          <a:prstGeom prst="roundRect">
            <a:avLst>
              <a:gd name="adj" fmla="val 50000"/>
            </a:avLst>
          </a:prstGeom>
          <a:solidFill>
            <a:srgbClr val="0766D1"/>
          </a:solidFill>
        </p:spPr>
        <p:txBody>
          <a:bodyPr wrap="square" rtlCol="0" anchor="ctr">
            <a:noAutofit/>
          </a:bodyPr>
          <a:lstStyle/>
          <a:p>
            <a:pPr marL="0" lvl="2" algn="ctr" defTabSz="685800">
              <a:defRPr/>
            </a:pPr>
            <a:r>
              <a:rPr lang="en-US" sz="1350" kern="0">
                <a:solidFill>
                  <a:srgbClr val="FFFFFF"/>
                </a:solidFill>
                <a:latin typeface="Anova Light"/>
              </a:rPr>
              <a:t>Text object</a:t>
            </a:r>
          </a:p>
        </p:txBody>
      </p:sp>
      <p:pic>
        <p:nvPicPr>
          <p:cNvPr id="13" name="Picture 12">
            <a:extLst>
              <a:ext uri="{FF2B5EF4-FFF2-40B4-BE49-F238E27FC236}">
                <a16:creationId xmlns:a16="http://schemas.microsoft.com/office/drawing/2014/main" id="{AF465A72-A31B-26BD-E203-1FB7FA7EE372}"/>
              </a:ext>
            </a:extLst>
          </p:cNvPr>
          <p:cNvPicPr>
            <a:picLocks noChangeAspect="1"/>
          </p:cNvPicPr>
          <p:nvPr/>
        </p:nvPicPr>
        <p:blipFill>
          <a:blip r:embed="rId5"/>
          <a:stretch>
            <a:fillRect/>
          </a:stretch>
        </p:blipFill>
        <p:spPr>
          <a:xfrm>
            <a:off x="543662" y="1219689"/>
            <a:ext cx="2824195" cy="2811780"/>
          </a:xfrm>
          <a:prstGeom prst="rect">
            <a:avLst/>
          </a:prstGeom>
        </p:spPr>
      </p:pic>
      <p:pic>
        <p:nvPicPr>
          <p:cNvPr id="14" name="Picture 13">
            <a:extLst>
              <a:ext uri="{FF2B5EF4-FFF2-40B4-BE49-F238E27FC236}">
                <a16:creationId xmlns:a16="http://schemas.microsoft.com/office/drawing/2014/main" id="{9D3AE8B0-2BF6-313C-2001-5EA2BD07F111}"/>
              </a:ext>
            </a:extLst>
          </p:cNvPr>
          <p:cNvPicPr>
            <a:picLocks noChangeAspect="1"/>
          </p:cNvPicPr>
          <p:nvPr/>
        </p:nvPicPr>
        <p:blipFill>
          <a:blip r:embed="rId6"/>
          <a:stretch>
            <a:fillRect/>
          </a:stretch>
        </p:blipFill>
        <p:spPr>
          <a:xfrm>
            <a:off x="6292023" y="1403937"/>
            <a:ext cx="2508350" cy="2811780"/>
          </a:xfrm>
          <a:prstGeom prst="rect">
            <a:avLst/>
          </a:prstGeom>
        </p:spPr>
      </p:pic>
      <p:pic>
        <p:nvPicPr>
          <p:cNvPr id="15" name="Picture 14">
            <a:extLst>
              <a:ext uri="{FF2B5EF4-FFF2-40B4-BE49-F238E27FC236}">
                <a16:creationId xmlns:a16="http://schemas.microsoft.com/office/drawing/2014/main" id="{7B7B796F-F7BC-415A-E241-15BDA542585C}"/>
              </a:ext>
            </a:extLst>
          </p:cNvPr>
          <p:cNvPicPr>
            <a:picLocks noChangeAspect="1"/>
          </p:cNvPicPr>
          <p:nvPr/>
        </p:nvPicPr>
        <p:blipFill>
          <a:blip r:embed="rId7"/>
          <a:stretch>
            <a:fillRect/>
          </a:stretch>
        </p:blipFill>
        <p:spPr>
          <a:xfrm>
            <a:off x="3673635" y="1260139"/>
            <a:ext cx="1823463" cy="1234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F4C661EF-84F8-483F-4531-224545079C3A}"/>
              </a:ext>
            </a:extLst>
          </p:cNvPr>
          <p:cNvSpPr txBox="1"/>
          <p:nvPr/>
        </p:nvSpPr>
        <p:spPr>
          <a:xfrm>
            <a:off x="1016969" y="926377"/>
            <a:ext cx="2043344" cy="325997"/>
          </a:xfrm>
          <a:prstGeom prst="roundRect">
            <a:avLst>
              <a:gd name="adj" fmla="val 50000"/>
            </a:avLst>
          </a:prstGeom>
          <a:solidFill>
            <a:srgbClr val="0766D1"/>
          </a:solidFill>
        </p:spPr>
        <p:txBody>
          <a:bodyPr wrap="square" rtlCol="0" anchor="ctr">
            <a:noAutofit/>
          </a:bodyPr>
          <a:lstStyle/>
          <a:p>
            <a:pPr marL="0" lvl="2" algn="ctr" defTabSz="685800">
              <a:defRPr/>
            </a:pPr>
            <a:r>
              <a:rPr lang="en-US" sz="1350" kern="0">
                <a:solidFill>
                  <a:srgbClr val="FFFFFF"/>
                </a:solidFill>
                <a:latin typeface="Anova Light"/>
              </a:rPr>
              <a:t>Word cloud</a:t>
            </a:r>
          </a:p>
        </p:txBody>
      </p:sp>
      <p:sp>
        <p:nvSpPr>
          <p:cNvPr id="18" name="TextBox 17">
            <a:extLst>
              <a:ext uri="{FF2B5EF4-FFF2-40B4-BE49-F238E27FC236}">
                <a16:creationId xmlns:a16="http://schemas.microsoft.com/office/drawing/2014/main" id="{79DD7BFF-DCA5-9D63-28CE-CBB62BF3CFC9}"/>
              </a:ext>
            </a:extLst>
          </p:cNvPr>
          <p:cNvSpPr txBox="1"/>
          <p:nvPr/>
        </p:nvSpPr>
        <p:spPr>
          <a:xfrm>
            <a:off x="3563695" y="917908"/>
            <a:ext cx="2043344" cy="325997"/>
          </a:xfrm>
          <a:prstGeom prst="roundRect">
            <a:avLst>
              <a:gd name="adj" fmla="val 50000"/>
            </a:avLst>
          </a:prstGeom>
          <a:solidFill>
            <a:srgbClr val="0766D1"/>
          </a:solidFill>
        </p:spPr>
        <p:txBody>
          <a:bodyPr wrap="square" rtlCol="0" anchor="ctr">
            <a:noAutofit/>
          </a:bodyPr>
          <a:lstStyle/>
          <a:p>
            <a:pPr marL="0" lvl="2" algn="ctr" defTabSz="685800">
              <a:defRPr/>
            </a:pPr>
            <a:r>
              <a:rPr lang="en-US" sz="1350" kern="0">
                <a:solidFill>
                  <a:srgbClr val="FFFFFF"/>
                </a:solidFill>
                <a:latin typeface="Anova Light"/>
              </a:rPr>
              <a:t>Images</a:t>
            </a:r>
          </a:p>
        </p:txBody>
      </p:sp>
      <p:sp>
        <p:nvSpPr>
          <p:cNvPr id="19" name="TextBox 18">
            <a:extLst>
              <a:ext uri="{FF2B5EF4-FFF2-40B4-BE49-F238E27FC236}">
                <a16:creationId xmlns:a16="http://schemas.microsoft.com/office/drawing/2014/main" id="{C270E12D-8EAA-C0C9-7E92-0089DD53BC20}"/>
              </a:ext>
            </a:extLst>
          </p:cNvPr>
          <p:cNvSpPr txBox="1"/>
          <p:nvPr/>
        </p:nvSpPr>
        <p:spPr>
          <a:xfrm>
            <a:off x="6524526" y="1123330"/>
            <a:ext cx="2043344" cy="325997"/>
          </a:xfrm>
          <a:prstGeom prst="roundRect">
            <a:avLst>
              <a:gd name="adj" fmla="val 50000"/>
            </a:avLst>
          </a:prstGeom>
          <a:solidFill>
            <a:srgbClr val="0766D1"/>
          </a:solidFill>
        </p:spPr>
        <p:txBody>
          <a:bodyPr wrap="square" rtlCol="0" anchor="ctr">
            <a:noAutofit/>
          </a:bodyPr>
          <a:lstStyle/>
          <a:p>
            <a:pPr marL="0" lvl="2" algn="ctr" defTabSz="685800">
              <a:defRPr/>
            </a:pPr>
            <a:r>
              <a:rPr lang="en-US" sz="1350" kern="0">
                <a:solidFill>
                  <a:srgbClr val="FFFFFF"/>
                </a:solidFill>
                <a:latin typeface="Anova Light"/>
              </a:rPr>
              <a:t>Illustrations</a:t>
            </a:r>
          </a:p>
        </p:txBody>
      </p:sp>
      <p:grpSp>
        <p:nvGrpSpPr>
          <p:cNvPr id="21" name="Group 20">
            <a:extLst>
              <a:ext uri="{FF2B5EF4-FFF2-40B4-BE49-F238E27FC236}">
                <a16:creationId xmlns:a16="http://schemas.microsoft.com/office/drawing/2014/main" id="{673A97CE-788C-D75E-5D49-B24A467FAD7E}"/>
              </a:ext>
            </a:extLst>
          </p:cNvPr>
          <p:cNvGrpSpPr/>
          <p:nvPr/>
        </p:nvGrpSpPr>
        <p:grpSpPr>
          <a:xfrm>
            <a:off x="172142" y="4102737"/>
            <a:ext cx="4571307" cy="548640"/>
            <a:chOff x="247015" y="5662246"/>
            <a:chExt cx="6095076" cy="731520"/>
          </a:xfrm>
        </p:grpSpPr>
        <p:sp>
          <p:nvSpPr>
            <p:cNvPr id="22" name="Oval 21">
              <a:extLst>
                <a:ext uri="{FF2B5EF4-FFF2-40B4-BE49-F238E27FC236}">
                  <a16:creationId xmlns:a16="http://schemas.microsoft.com/office/drawing/2014/main" id="{F59D05A7-13E8-32F5-A51D-4452C9362568}"/>
                </a:ext>
              </a:extLst>
            </p:cNvPr>
            <p:cNvSpPr/>
            <p:nvPr/>
          </p:nvSpPr>
          <p:spPr>
            <a:xfrm>
              <a:off x="5884891" y="5812886"/>
              <a:ext cx="457200" cy="457200"/>
            </a:xfrm>
            <a:prstGeom prst="ellipse">
              <a:avLst/>
            </a:prstGeom>
            <a:solidFill>
              <a:srgbClr val="0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GB" sz="1350">
                <a:solidFill>
                  <a:srgbClr val="FFFFFF"/>
                </a:solidFill>
                <a:latin typeface="Anova Light"/>
              </a:endParaRPr>
            </a:p>
          </p:txBody>
        </p:sp>
        <p:sp>
          <p:nvSpPr>
            <p:cNvPr id="23" name="Rectangle 22">
              <a:extLst>
                <a:ext uri="{FF2B5EF4-FFF2-40B4-BE49-F238E27FC236}">
                  <a16:creationId xmlns:a16="http://schemas.microsoft.com/office/drawing/2014/main" id="{2B3C514B-FE1E-EC4F-1B8F-1933BE1D10AE}"/>
                </a:ext>
              </a:extLst>
            </p:cNvPr>
            <p:cNvSpPr/>
            <p:nvPr/>
          </p:nvSpPr>
          <p:spPr>
            <a:xfrm>
              <a:off x="461767" y="5812886"/>
              <a:ext cx="3859048" cy="457200"/>
            </a:xfrm>
            <a:prstGeom prst="rect">
              <a:avLst/>
            </a:prstGeom>
            <a:solidFill>
              <a:srgbClr val="0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endParaRPr lang="en-GB" sz="1350">
                <a:solidFill>
                  <a:srgbClr val="FFFFFF"/>
                </a:solidFill>
                <a:latin typeface="Calibri Light" panose="020F030202020403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4432A65B-A08F-8B7B-7792-D2BFCE7A93D5}"/>
                </a:ext>
              </a:extLst>
            </p:cNvPr>
            <p:cNvSpPr/>
            <p:nvPr/>
          </p:nvSpPr>
          <p:spPr>
            <a:xfrm>
              <a:off x="1076914" y="5812886"/>
              <a:ext cx="5023116" cy="457200"/>
            </a:xfrm>
            <a:prstGeom prst="rect">
              <a:avLst/>
            </a:prstGeom>
            <a:solidFill>
              <a:srgbClr val="0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r>
                <a:rPr lang="en-GB" sz="1350" dirty="0">
                  <a:solidFill>
                    <a:srgbClr val="FFFFFF"/>
                  </a:solidFill>
                  <a:latin typeface="Calibri Light" panose="020F0302020204030204" pitchFamily="34" charset="0"/>
                  <a:cs typeface="Calibri Light" panose="020F0302020204030204" pitchFamily="34" charset="0"/>
                </a:rPr>
                <a:t>Limit sensitivity characteristics (size, shape, position)</a:t>
              </a:r>
            </a:p>
          </p:txBody>
        </p:sp>
        <p:grpSp>
          <p:nvGrpSpPr>
            <p:cNvPr id="25" name="Group 24">
              <a:extLst>
                <a:ext uri="{FF2B5EF4-FFF2-40B4-BE49-F238E27FC236}">
                  <a16:creationId xmlns:a16="http://schemas.microsoft.com/office/drawing/2014/main" id="{2B626F0C-9ADA-C409-069E-C1C2186BFD56}"/>
                </a:ext>
              </a:extLst>
            </p:cNvPr>
            <p:cNvGrpSpPr/>
            <p:nvPr/>
          </p:nvGrpSpPr>
          <p:grpSpPr>
            <a:xfrm>
              <a:off x="247015" y="5662246"/>
              <a:ext cx="731520" cy="731520"/>
              <a:chOff x="6243315" y="3310245"/>
              <a:chExt cx="934068" cy="934068"/>
            </a:xfrm>
          </p:grpSpPr>
          <p:sp>
            <p:nvSpPr>
              <p:cNvPr id="26" name="Oval 25">
                <a:extLst>
                  <a:ext uri="{FF2B5EF4-FFF2-40B4-BE49-F238E27FC236}">
                    <a16:creationId xmlns:a16="http://schemas.microsoft.com/office/drawing/2014/main" id="{D58A8591-0B43-C2D1-6BAC-C27DB950023C}"/>
                  </a:ext>
                </a:extLst>
              </p:cNvPr>
              <p:cNvSpPr/>
              <p:nvPr/>
            </p:nvSpPr>
            <p:spPr>
              <a:xfrm>
                <a:off x="6243315" y="3310245"/>
                <a:ext cx="934068" cy="934068"/>
              </a:xfrm>
              <a:prstGeom prst="ellipse">
                <a:avLst/>
              </a:prstGeom>
              <a:solidFill>
                <a:srgbClr val="0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GB" sz="1350">
                  <a:solidFill>
                    <a:srgbClr val="FFFFFF"/>
                  </a:solidFill>
                  <a:latin typeface="Anova Light"/>
                </a:endParaRPr>
              </a:p>
            </p:txBody>
          </p:sp>
          <p:sp>
            <p:nvSpPr>
              <p:cNvPr id="27" name="Freeform 9">
                <a:extLst>
                  <a:ext uri="{FF2B5EF4-FFF2-40B4-BE49-F238E27FC236}">
                    <a16:creationId xmlns:a16="http://schemas.microsoft.com/office/drawing/2014/main" id="{5571D41A-E2DD-E6AC-42F4-041721296DDF}"/>
                  </a:ext>
                </a:extLst>
              </p:cNvPr>
              <p:cNvSpPr>
                <a:spLocks noChangeAspect="1" noEditPoints="1"/>
              </p:cNvSpPr>
              <p:nvPr/>
            </p:nvSpPr>
            <p:spPr bwMode="auto">
              <a:xfrm>
                <a:off x="6360074" y="3426191"/>
                <a:ext cx="700551" cy="702175"/>
              </a:xfrm>
              <a:custGeom>
                <a:avLst/>
                <a:gdLst>
                  <a:gd name="T0" fmla="*/ 2767 w 4783"/>
                  <a:gd name="T1" fmla="*/ 4325 h 4799"/>
                  <a:gd name="T2" fmla="*/ 1991 w 4783"/>
                  <a:gd name="T3" fmla="*/ 4502 h 4799"/>
                  <a:gd name="T4" fmla="*/ 2066 w 4783"/>
                  <a:gd name="T5" fmla="*/ 4559 h 4799"/>
                  <a:gd name="T6" fmla="*/ 2842 w 4783"/>
                  <a:gd name="T7" fmla="*/ 4382 h 4799"/>
                  <a:gd name="T8" fmla="*/ 2767 w 4783"/>
                  <a:gd name="T9" fmla="*/ 4325 h 4799"/>
                  <a:gd name="T10" fmla="*/ 2822 w 4783"/>
                  <a:gd name="T11" fmla="*/ 4017 h 4799"/>
                  <a:gd name="T12" fmla="*/ 1934 w 4783"/>
                  <a:gd name="T13" fmla="*/ 4206 h 4799"/>
                  <a:gd name="T14" fmla="*/ 2010 w 4783"/>
                  <a:gd name="T15" fmla="*/ 4263 h 4799"/>
                  <a:gd name="T16" fmla="*/ 2897 w 4783"/>
                  <a:gd name="T17" fmla="*/ 4074 h 4799"/>
                  <a:gd name="T18" fmla="*/ 2822 w 4783"/>
                  <a:gd name="T19" fmla="*/ 4017 h 4799"/>
                  <a:gd name="T20" fmla="*/ 2657 w 4783"/>
                  <a:gd name="T21" fmla="*/ 4629 h 4799"/>
                  <a:gd name="T22" fmla="*/ 2185 w 4783"/>
                  <a:gd name="T23" fmla="*/ 4681 h 4799"/>
                  <a:gd name="T24" fmla="*/ 2272 w 4783"/>
                  <a:gd name="T25" fmla="*/ 4799 h 4799"/>
                  <a:gd name="T26" fmla="*/ 2670 w 4783"/>
                  <a:gd name="T27" fmla="*/ 4730 h 4799"/>
                  <a:gd name="T28" fmla="*/ 2657 w 4783"/>
                  <a:gd name="T29" fmla="*/ 4629 h 4799"/>
                  <a:gd name="T30" fmla="*/ 2420 w 4783"/>
                  <a:gd name="T31" fmla="*/ 1223 h 4799"/>
                  <a:gd name="T32" fmla="*/ 2415 w 4783"/>
                  <a:gd name="T33" fmla="*/ 1223 h 4799"/>
                  <a:gd name="T34" fmla="*/ 2392 w 4783"/>
                  <a:gd name="T35" fmla="*/ 1223 h 4799"/>
                  <a:gd name="T36" fmla="*/ 1479 w 4783"/>
                  <a:gd name="T37" fmla="*/ 2801 h 4799"/>
                  <a:gd name="T38" fmla="*/ 1830 w 4783"/>
                  <a:gd name="T39" fmla="*/ 3373 h 4799"/>
                  <a:gd name="T40" fmla="*/ 2095 w 4783"/>
                  <a:gd name="T41" fmla="*/ 3898 h 4799"/>
                  <a:gd name="T42" fmla="*/ 2095 w 4783"/>
                  <a:gd name="T43" fmla="*/ 3764 h 4799"/>
                  <a:gd name="T44" fmla="*/ 1963 w 4783"/>
                  <a:gd name="T45" fmla="*/ 3373 h 4799"/>
                  <a:gd name="T46" fmla="*/ 1598 w 4783"/>
                  <a:gd name="T47" fmla="*/ 2740 h 4799"/>
                  <a:gd name="T48" fmla="*/ 2406 w 4783"/>
                  <a:gd name="T49" fmla="*/ 1356 h 4799"/>
                  <a:gd name="T50" fmla="*/ 3212 w 4783"/>
                  <a:gd name="T51" fmla="*/ 2744 h 4799"/>
                  <a:gd name="T52" fmla="*/ 2849 w 4783"/>
                  <a:gd name="T53" fmla="*/ 3373 h 4799"/>
                  <a:gd name="T54" fmla="*/ 2717 w 4783"/>
                  <a:gd name="T55" fmla="*/ 3764 h 4799"/>
                  <a:gd name="T56" fmla="*/ 2717 w 4783"/>
                  <a:gd name="T57" fmla="*/ 3898 h 4799"/>
                  <a:gd name="T58" fmla="*/ 2983 w 4783"/>
                  <a:gd name="T59" fmla="*/ 3373 h 4799"/>
                  <a:gd name="T60" fmla="*/ 3331 w 4783"/>
                  <a:gd name="T61" fmla="*/ 2805 h 4799"/>
                  <a:gd name="T62" fmla="*/ 2420 w 4783"/>
                  <a:gd name="T63" fmla="*/ 1223 h 4799"/>
                  <a:gd name="T64" fmla="*/ 4002 w 4783"/>
                  <a:gd name="T65" fmla="*/ 706 h 4799"/>
                  <a:gd name="T66" fmla="*/ 3625 w 4783"/>
                  <a:gd name="T67" fmla="*/ 1084 h 4799"/>
                  <a:gd name="T68" fmla="*/ 3668 w 4783"/>
                  <a:gd name="T69" fmla="*/ 1189 h 4799"/>
                  <a:gd name="T70" fmla="*/ 4089 w 4783"/>
                  <a:gd name="T71" fmla="*/ 793 h 4799"/>
                  <a:gd name="T72" fmla="*/ 4002 w 4783"/>
                  <a:gd name="T73" fmla="*/ 706 h 4799"/>
                  <a:gd name="T74" fmla="*/ 798 w 4783"/>
                  <a:gd name="T75" fmla="*/ 718 h 4799"/>
                  <a:gd name="T76" fmla="*/ 710 w 4783"/>
                  <a:gd name="T77" fmla="*/ 718 h 4799"/>
                  <a:gd name="T78" fmla="*/ 1088 w 4783"/>
                  <a:gd name="T79" fmla="*/ 1183 h 4799"/>
                  <a:gd name="T80" fmla="*/ 1175 w 4783"/>
                  <a:gd name="T81" fmla="*/ 1183 h 4799"/>
                  <a:gd name="T82" fmla="*/ 798 w 4783"/>
                  <a:gd name="T83" fmla="*/ 718 h 4799"/>
                  <a:gd name="T84" fmla="*/ 595 w 4783"/>
                  <a:gd name="T85" fmla="*/ 2338 h 4799"/>
                  <a:gd name="T86" fmla="*/ 61 w 4783"/>
                  <a:gd name="T87" fmla="*/ 2338 h 4799"/>
                  <a:gd name="T88" fmla="*/ 61 w 4783"/>
                  <a:gd name="T89" fmla="*/ 2461 h 4799"/>
                  <a:gd name="T90" fmla="*/ 657 w 4783"/>
                  <a:gd name="T91" fmla="*/ 2399 h 4799"/>
                  <a:gd name="T92" fmla="*/ 595 w 4783"/>
                  <a:gd name="T93" fmla="*/ 2338 h 4799"/>
                  <a:gd name="T94" fmla="*/ 4721 w 4783"/>
                  <a:gd name="T95" fmla="*/ 2338 h 4799"/>
                  <a:gd name="T96" fmla="*/ 4126 w 4783"/>
                  <a:gd name="T97" fmla="*/ 2399 h 4799"/>
                  <a:gd name="T98" fmla="*/ 4721 w 4783"/>
                  <a:gd name="T99" fmla="*/ 2461 h 4799"/>
                  <a:gd name="T100" fmla="*/ 4721 w 4783"/>
                  <a:gd name="T101" fmla="*/ 2338 h 4799"/>
                  <a:gd name="T102" fmla="*/ 2337 w 4783"/>
                  <a:gd name="T103" fmla="*/ 594 h 4799"/>
                  <a:gd name="T104" fmla="*/ 2337 w 4783"/>
                  <a:gd name="T105" fmla="*/ 60 h 4799"/>
                  <a:gd name="T106" fmla="*/ 2460 w 4783"/>
                  <a:gd name="T107" fmla="*/ 60 h 4799"/>
                  <a:gd name="T108" fmla="*/ 2399 w 4783"/>
                  <a:gd name="T109" fmla="*/ 65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83" h="4799">
                    <a:moveTo>
                      <a:pt x="2767" y="4325"/>
                    </a:moveTo>
                    <a:lnTo>
                      <a:pt x="2767" y="4325"/>
                    </a:lnTo>
                    <a:lnTo>
                      <a:pt x="2048" y="4427"/>
                    </a:lnTo>
                    <a:cubicBezTo>
                      <a:pt x="2011" y="4432"/>
                      <a:pt x="1986" y="4466"/>
                      <a:pt x="1991" y="4502"/>
                    </a:cubicBezTo>
                    <a:cubicBezTo>
                      <a:pt x="1995" y="4536"/>
                      <a:pt x="2024" y="4560"/>
                      <a:pt x="2057" y="4560"/>
                    </a:cubicBezTo>
                    <a:cubicBezTo>
                      <a:pt x="2060" y="4560"/>
                      <a:pt x="2063" y="4560"/>
                      <a:pt x="2066" y="4559"/>
                    </a:cubicBezTo>
                    <a:lnTo>
                      <a:pt x="2785" y="4458"/>
                    </a:lnTo>
                    <a:cubicBezTo>
                      <a:pt x="2822" y="4452"/>
                      <a:pt x="2847" y="4419"/>
                      <a:pt x="2842" y="4382"/>
                    </a:cubicBezTo>
                    <a:cubicBezTo>
                      <a:pt x="2837" y="4346"/>
                      <a:pt x="2804" y="4320"/>
                      <a:pt x="2767" y="4325"/>
                    </a:cubicBezTo>
                    <a:lnTo>
                      <a:pt x="2767" y="4325"/>
                    </a:lnTo>
                    <a:close/>
                    <a:moveTo>
                      <a:pt x="2822" y="4017"/>
                    </a:moveTo>
                    <a:lnTo>
                      <a:pt x="2822" y="4017"/>
                    </a:lnTo>
                    <a:lnTo>
                      <a:pt x="1991" y="4131"/>
                    </a:lnTo>
                    <a:cubicBezTo>
                      <a:pt x="1955" y="4136"/>
                      <a:pt x="1929" y="4170"/>
                      <a:pt x="1934" y="4206"/>
                    </a:cubicBezTo>
                    <a:cubicBezTo>
                      <a:pt x="1939" y="4240"/>
                      <a:pt x="1968" y="4264"/>
                      <a:pt x="2000" y="4264"/>
                    </a:cubicBezTo>
                    <a:cubicBezTo>
                      <a:pt x="2003" y="4264"/>
                      <a:pt x="2007" y="4264"/>
                      <a:pt x="2010" y="4263"/>
                    </a:cubicBezTo>
                    <a:lnTo>
                      <a:pt x="2840" y="4149"/>
                    </a:lnTo>
                    <a:cubicBezTo>
                      <a:pt x="2877" y="4144"/>
                      <a:pt x="2902" y="4111"/>
                      <a:pt x="2897" y="4074"/>
                    </a:cubicBezTo>
                    <a:cubicBezTo>
                      <a:pt x="2892" y="4038"/>
                      <a:pt x="2858" y="4011"/>
                      <a:pt x="2822" y="4017"/>
                    </a:cubicBezTo>
                    <a:lnTo>
                      <a:pt x="2822" y="4017"/>
                    </a:lnTo>
                    <a:close/>
                    <a:moveTo>
                      <a:pt x="2657" y="4629"/>
                    </a:moveTo>
                    <a:lnTo>
                      <a:pt x="2657" y="4629"/>
                    </a:lnTo>
                    <a:lnTo>
                      <a:pt x="2200" y="4669"/>
                    </a:lnTo>
                    <a:cubicBezTo>
                      <a:pt x="2192" y="4669"/>
                      <a:pt x="2185" y="4675"/>
                      <a:pt x="2185" y="4681"/>
                    </a:cubicBezTo>
                    <a:lnTo>
                      <a:pt x="2185" y="4730"/>
                    </a:lnTo>
                    <a:cubicBezTo>
                      <a:pt x="2185" y="4768"/>
                      <a:pt x="2224" y="4799"/>
                      <a:pt x="2272" y="4799"/>
                    </a:cubicBezTo>
                    <a:lnTo>
                      <a:pt x="2584" y="4799"/>
                    </a:lnTo>
                    <a:cubicBezTo>
                      <a:pt x="2631" y="4799"/>
                      <a:pt x="2670" y="4768"/>
                      <a:pt x="2670" y="4730"/>
                    </a:cubicBezTo>
                    <a:lnTo>
                      <a:pt x="2670" y="4639"/>
                    </a:lnTo>
                    <a:cubicBezTo>
                      <a:pt x="2670" y="4633"/>
                      <a:pt x="2664" y="4629"/>
                      <a:pt x="2657" y="4629"/>
                    </a:cubicBezTo>
                    <a:lnTo>
                      <a:pt x="2657" y="4629"/>
                    </a:lnTo>
                    <a:close/>
                    <a:moveTo>
                      <a:pt x="2420" y="1223"/>
                    </a:moveTo>
                    <a:lnTo>
                      <a:pt x="2420" y="1223"/>
                    </a:lnTo>
                    <a:cubicBezTo>
                      <a:pt x="2419" y="1223"/>
                      <a:pt x="2417" y="1223"/>
                      <a:pt x="2415" y="1223"/>
                    </a:cubicBezTo>
                    <a:lnTo>
                      <a:pt x="2398" y="1223"/>
                    </a:lnTo>
                    <a:cubicBezTo>
                      <a:pt x="2396" y="1223"/>
                      <a:pt x="2394" y="1223"/>
                      <a:pt x="2392" y="1223"/>
                    </a:cubicBezTo>
                    <a:cubicBezTo>
                      <a:pt x="1814" y="1235"/>
                      <a:pt x="1348" y="1709"/>
                      <a:pt x="1348" y="2289"/>
                    </a:cubicBezTo>
                    <a:cubicBezTo>
                      <a:pt x="1348" y="2470"/>
                      <a:pt x="1394" y="2648"/>
                      <a:pt x="1479" y="2801"/>
                    </a:cubicBezTo>
                    <a:cubicBezTo>
                      <a:pt x="1483" y="2809"/>
                      <a:pt x="1572" y="2996"/>
                      <a:pt x="1675" y="3119"/>
                    </a:cubicBezTo>
                    <a:cubicBezTo>
                      <a:pt x="1810" y="3278"/>
                      <a:pt x="1830" y="3347"/>
                      <a:pt x="1830" y="3373"/>
                    </a:cubicBezTo>
                    <a:lnTo>
                      <a:pt x="1830" y="3632"/>
                    </a:lnTo>
                    <a:cubicBezTo>
                      <a:pt x="1830" y="3779"/>
                      <a:pt x="1949" y="3898"/>
                      <a:pt x="2095" y="3898"/>
                    </a:cubicBezTo>
                    <a:cubicBezTo>
                      <a:pt x="2132" y="3898"/>
                      <a:pt x="2162" y="3868"/>
                      <a:pt x="2162" y="3831"/>
                    </a:cubicBezTo>
                    <a:cubicBezTo>
                      <a:pt x="2162" y="3794"/>
                      <a:pt x="2132" y="3764"/>
                      <a:pt x="2095" y="3764"/>
                    </a:cubicBezTo>
                    <a:cubicBezTo>
                      <a:pt x="2022" y="3764"/>
                      <a:pt x="1963" y="3705"/>
                      <a:pt x="1963" y="3632"/>
                    </a:cubicBezTo>
                    <a:lnTo>
                      <a:pt x="1963" y="3373"/>
                    </a:lnTo>
                    <a:cubicBezTo>
                      <a:pt x="1963" y="3290"/>
                      <a:pt x="1906" y="3185"/>
                      <a:pt x="1777" y="3032"/>
                    </a:cubicBezTo>
                    <a:cubicBezTo>
                      <a:pt x="1685" y="2923"/>
                      <a:pt x="1601" y="2746"/>
                      <a:pt x="1598" y="2740"/>
                    </a:cubicBezTo>
                    <a:cubicBezTo>
                      <a:pt x="1522" y="2603"/>
                      <a:pt x="1482" y="2447"/>
                      <a:pt x="1482" y="2289"/>
                    </a:cubicBezTo>
                    <a:cubicBezTo>
                      <a:pt x="1482" y="1778"/>
                      <a:pt x="1896" y="1361"/>
                      <a:pt x="2406" y="1356"/>
                    </a:cubicBezTo>
                    <a:cubicBezTo>
                      <a:pt x="2917" y="1361"/>
                      <a:pt x="3331" y="1778"/>
                      <a:pt x="3331" y="2289"/>
                    </a:cubicBezTo>
                    <a:cubicBezTo>
                      <a:pt x="3331" y="2447"/>
                      <a:pt x="3290" y="2603"/>
                      <a:pt x="3212" y="2744"/>
                    </a:cubicBezTo>
                    <a:cubicBezTo>
                      <a:pt x="3212" y="2746"/>
                      <a:pt x="3128" y="2923"/>
                      <a:pt x="3035" y="3032"/>
                    </a:cubicBezTo>
                    <a:cubicBezTo>
                      <a:pt x="2907" y="3185"/>
                      <a:pt x="2849" y="3290"/>
                      <a:pt x="2849" y="3373"/>
                    </a:cubicBezTo>
                    <a:lnTo>
                      <a:pt x="2849" y="3632"/>
                    </a:lnTo>
                    <a:cubicBezTo>
                      <a:pt x="2849" y="3705"/>
                      <a:pt x="2790" y="3764"/>
                      <a:pt x="2717" y="3764"/>
                    </a:cubicBezTo>
                    <a:cubicBezTo>
                      <a:pt x="2681" y="3764"/>
                      <a:pt x="2651" y="3794"/>
                      <a:pt x="2651" y="3831"/>
                    </a:cubicBezTo>
                    <a:cubicBezTo>
                      <a:pt x="2651" y="3868"/>
                      <a:pt x="2681" y="3898"/>
                      <a:pt x="2717" y="3898"/>
                    </a:cubicBezTo>
                    <a:cubicBezTo>
                      <a:pt x="2864" y="3898"/>
                      <a:pt x="2983" y="3779"/>
                      <a:pt x="2983" y="3632"/>
                    </a:cubicBezTo>
                    <a:lnTo>
                      <a:pt x="2983" y="3373"/>
                    </a:lnTo>
                    <a:cubicBezTo>
                      <a:pt x="2983" y="3347"/>
                      <a:pt x="3003" y="3278"/>
                      <a:pt x="3137" y="3119"/>
                    </a:cubicBezTo>
                    <a:cubicBezTo>
                      <a:pt x="3241" y="2996"/>
                      <a:pt x="3329" y="2809"/>
                      <a:pt x="3331" y="2805"/>
                    </a:cubicBezTo>
                    <a:cubicBezTo>
                      <a:pt x="3418" y="2648"/>
                      <a:pt x="3464" y="2470"/>
                      <a:pt x="3464" y="2289"/>
                    </a:cubicBezTo>
                    <a:cubicBezTo>
                      <a:pt x="3464" y="1709"/>
                      <a:pt x="2998" y="1235"/>
                      <a:pt x="2420" y="1223"/>
                    </a:cubicBezTo>
                    <a:lnTo>
                      <a:pt x="2420" y="1223"/>
                    </a:lnTo>
                    <a:close/>
                    <a:moveTo>
                      <a:pt x="4002" y="706"/>
                    </a:moveTo>
                    <a:lnTo>
                      <a:pt x="4002" y="706"/>
                    </a:lnTo>
                    <a:lnTo>
                      <a:pt x="3625" y="1084"/>
                    </a:lnTo>
                    <a:cubicBezTo>
                      <a:pt x="3600" y="1108"/>
                      <a:pt x="3600" y="1147"/>
                      <a:pt x="3625" y="1171"/>
                    </a:cubicBezTo>
                    <a:cubicBezTo>
                      <a:pt x="3637" y="1183"/>
                      <a:pt x="3652" y="1189"/>
                      <a:pt x="3668" y="1189"/>
                    </a:cubicBezTo>
                    <a:cubicBezTo>
                      <a:pt x="3684" y="1189"/>
                      <a:pt x="3700" y="1183"/>
                      <a:pt x="3712" y="1171"/>
                    </a:cubicBezTo>
                    <a:lnTo>
                      <a:pt x="4089" y="793"/>
                    </a:lnTo>
                    <a:cubicBezTo>
                      <a:pt x="4113" y="769"/>
                      <a:pt x="4113" y="730"/>
                      <a:pt x="4089" y="706"/>
                    </a:cubicBezTo>
                    <a:cubicBezTo>
                      <a:pt x="4065" y="682"/>
                      <a:pt x="4026" y="682"/>
                      <a:pt x="4002" y="706"/>
                    </a:cubicBezTo>
                    <a:lnTo>
                      <a:pt x="4002" y="706"/>
                    </a:lnTo>
                    <a:close/>
                    <a:moveTo>
                      <a:pt x="798" y="718"/>
                    </a:moveTo>
                    <a:lnTo>
                      <a:pt x="798" y="718"/>
                    </a:lnTo>
                    <a:cubicBezTo>
                      <a:pt x="773" y="694"/>
                      <a:pt x="735" y="694"/>
                      <a:pt x="710" y="718"/>
                    </a:cubicBezTo>
                    <a:cubicBezTo>
                      <a:pt x="686" y="742"/>
                      <a:pt x="686" y="781"/>
                      <a:pt x="710" y="805"/>
                    </a:cubicBezTo>
                    <a:lnTo>
                      <a:pt x="1088" y="1183"/>
                    </a:lnTo>
                    <a:cubicBezTo>
                      <a:pt x="1100" y="1195"/>
                      <a:pt x="1116" y="1201"/>
                      <a:pt x="1132" y="1201"/>
                    </a:cubicBezTo>
                    <a:cubicBezTo>
                      <a:pt x="1147" y="1201"/>
                      <a:pt x="1163" y="1195"/>
                      <a:pt x="1175" y="1183"/>
                    </a:cubicBezTo>
                    <a:cubicBezTo>
                      <a:pt x="1199" y="1159"/>
                      <a:pt x="1199" y="1120"/>
                      <a:pt x="1175" y="1096"/>
                    </a:cubicBezTo>
                    <a:lnTo>
                      <a:pt x="798" y="718"/>
                    </a:lnTo>
                    <a:lnTo>
                      <a:pt x="798" y="718"/>
                    </a:lnTo>
                    <a:close/>
                    <a:moveTo>
                      <a:pt x="595" y="2338"/>
                    </a:moveTo>
                    <a:lnTo>
                      <a:pt x="595" y="2338"/>
                    </a:lnTo>
                    <a:lnTo>
                      <a:pt x="61" y="2338"/>
                    </a:lnTo>
                    <a:cubicBezTo>
                      <a:pt x="27" y="2338"/>
                      <a:pt x="0" y="2365"/>
                      <a:pt x="0" y="2399"/>
                    </a:cubicBezTo>
                    <a:cubicBezTo>
                      <a:pt x="0" y="2433"/>
                      <a:pt x="27" y="2461"/>
                      <a:pt x="61" y="2461"/>
                    </a:cubicBezTo>
                    <a:lnTo>
                      <a:pt x="595" y="2461"/>
                    </a:lnTo>
                    <a:cubicBezTo>
                      <a:pt x="629" y="2461"/>
                      <a:pt x="657" y="2433"/>
                      <a:pt x="657" y="2399"/>
                    </a:cubicBezTo>
                    <a:cubicBezTo>
                      <a:pt x="657" y="2365"/>
                      <a:pt x="629" y="2338"/>
                      <a:pt x="595" y="2338"/>
                    </a:cubicBezTo>
                    <a:lnTo>
                      <a:pt x="595" y="2338"/>
                    </a:lnTo>
                    <a:close/>
                    <a:moveTo>
                      <a:pt x="4721" y="2338"/>
                    </a:moveTo>
                    <a:lnTo>
                      <a:pt x="4721" y="2338"/>
                    </a:lnTo>
                    <a:lnTo>
                      <a:pt x="4187" y="2338"/>
                    </a:lnTo>
                    <a:cubicBezTo>
                      <a:pt x="4153" y="2338"/>
                      <a:pt x="4126" y="2365"/>
                      <a:pt x="4126" y="2399"/>
                    </a:cubicBezTo>
                    <a:cubicBezTo>
                      <a:pt x="4126" y="2433"/>
                      <a:pt x="4153" y="2461"/>
                      <a:pt x="4187" y="2461"/>
                    </a:cubicBezTo>
                    <a:lnTo>
                      <a:pt x="4721" y="2461"/>
                    </a:lnTo>
                    <a:cubicBezTo>
                      <a:pt x="4756" y="2461"/>
                      <a:pt x="4783" y="2433"/>
                      <a:pt x="4783" y="2399"/>
                    </a:cubicBezTo>
                    <a:cubicBezTo>
                      <a:pt x="4783" y="2365"/>
                      <a:pt x="4756" y="2338"/>
                      <a:pt x="4721" y="2338"/>
                    </a:cubicBezTo>
                    <a:lnTo>
                      <a:pt x="4721" y="2338"/>
                    </a:lnTo>
                    <a:close/>
                    <a:moveTo>
                      <a:pt x="2337" y="594"/>
                    </a:moveTo>
                    <a:lnTo>
                      <a:pt x="2337" y="594"/>
                    </a:lnTo>
                    <a:lnTo>
                      <a:pt x="2337" y="60"/>
                    </a:lnTo>
                    <a:cubicBezTo>
                      <a:pt x="2337" y="26"/>
                      <a:pt x="2364" y="0"/>
                      <a:pt x="2399" y="0"/>
                    </a:cubicBezTo>
                    <a:cubicBezTo>
                      <a:pt x="2433" y="0"/>
                      <a:pt x="2460" y="26"/>
                      <a:pt x="2460" y="60"/>
                    </a:cubicBezTo>
                    <a:lnTo>
                      <a:pt x="2460" y="594"/>
                    </a:lnTo>
                    <a:cubicBezTo>
                      <a:pt x="2460" y="628"/>
                      <a:pt x="2433" y="656"/>
                      <a:pt x="2399" y="656"/>
                    </a:cubicBezTo>
                    <a:cubicBezTo>
                      <a:pt x="2364" y="656"/>
                      <a:pt x="2337" y="628"/>
                      <a:pt x="2337" y="594"/>
                    </a:cubicBez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pPr defTabSz="342900"/>
                <a:endParaRPr lang="en-US" sz="1350">
                  <a:solidFill>
                    <a:srgbClr val="000000"/>
                  </a:solidFill>
                  <a:latin typeface="Anova Light"/>
                </a:endParaRPr>
              </a:p>
            </p:txBody>
          </p:sp>
        </p:grpSp>
      </p:grpSp>
      <p:sp>
        <p:nvSpPr>
          <p:cNvPr id="3" name="TextBox 2">
            <a:extLst>
              <a:ext uri="{FF2B5EF4-FFF2-40B4-BE49-F238E27FC236}">
                <a16:creationId xmlns:a16="http://schemas.microsoft.com/office/drawing/2014/main" id="{B3DC21D5-5A82-29E7-EAAC-69732C1AC4C2}"/>
              </a:ext>
            </a:extLst>
          </p:cNvPr>
          <p:cNvSpPr txBox="1"/>
          <p:nvPr/>
        </p:nvSpPr>
        <p:spPr>
          <a:xfrm>
            <a:off x="0" y="190525"/>
            <a:ext cx="9144000" cy="553998"/>
          </a:xfrm>
          <a:prstGeom prst="rect">
            <a:avLst/>
          </a:prstGeom>
          <a:noFill/>
        </p:spPr>
        <p:txBody>
          <a:bodyPr wrap="square">
            <a:spAutoFit/>
          </a:bodyPr>
          <a:lstStyle/>
          <a:p>
            <a:pPr algn="ctr" defTabSz="342900"/>
            <a:r>
              <a:rPr lang="en-US" sz="3000" b="1" dirty="0">
                <a:solidFill>
                  <a:srgbClr val="000000"/>
                </a:solidFill>
                <a:latin typeface="Anova Bold"/>
              </a:rPr>
              <a:t>Is a graph required?</a:t>
            </a:r>
          </a:p>
        </p:txBody>
      </p:sp>
    </p:spTree>
    <p:custDataLst>
      <p:tags r:id="rId1"/>
    </p:custDataLst>
    <p:extLst>
      <p:ext uri="{BB962C8B-B14F-4D97-AF65-F5344CB8AC3E}">
        <p14:creationId xmlns:p14="http://schemas.microsoft.com/office/powerpoint/2010/main" val="175040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B90479-CECE-C0FF-1069-ED1B6083513C}"/>
              </a:ext>
            </a:extLst>
          </p:cNvPr>
          <p:cNvGrpSpPr/>
          <p:nvPr/>
        </p:nvGrpSpPr>
        <p:grpSpPr>
          <a:xfrm>
            <a:off x="429747" y="1644076"/>
            <a:ext cx="960120" cy="1390813"/>
            <a:chOff x="456938" y="2475474"/>
            <a:chExt cx="1280160" cy="1854418"/>
          </a:xfrm>
        </p:grpSpPr>
        <p:sp>
          <p:nvSpPr>
            <p:cNvPr id="5" name="Freeform 13">
              <a:extLst>
                <a:ext uri="{FF2B5EF4-FFF2-40B4-BE49-F238E27FC236}">
                  <a16:creationId xmlns:a16="http://schemas.microsoft.com/office/drawing/2014/main" id="{8D95A2D4-731F-5096-6AB4-344162B6C732}"/>
                </a:ext>
              </a:extLst>
            </p:cNvPr>
            <p:cNvSpPr>
              <a:spLocks noChangeAspect="1" noEditPoints="1"/>
            </p:cNvSpPr>
            <p:nvPr/>
          </p:nvSpPr>
          <p:spPr bwMode="auto">
            <a:xfrm>
              <a:off x="541778" y="2475474"/>
              <a:ext cx="1110481" cy="1188720"/>
            </a:xfrm>
            <a:custGeom>
              <a:avLst/>
              <a:gdLst>
                <a:gd name="T0" fmla="*/ 4267 w 4489"/>
                <a:gd name="T1" fmla="*/ 3006 h 4799"/>
                <a:gd name="T2" fmla="*/ 3500 w 4489"/>
                <a:gd name="T3" fmla="*/ 2450 h 4799"/>
                <a:gd name="T4" fmla="*/ 3496 w 4489"/>
                <a:gd name="T5" fmla="*/ 2429 h 4799"/>
                <a:gd name="T6" fmla="*/ 3481 w 4489"/>
                <a:gd name="T7" fmla="*/ 2404 h 4799"/>
                <a:gd name="T8" fmla="*/ 3481 w 4489"/>
                <a:gd name="T9" fmla="*/ 2404 h 4799"/>
                <a:gd name="T10" fmla="*/ 2770 w 4489"/>
                <a:gd name="T11" fmla="*/ 1680 h 4799"/>
                <a:gd name="T12" fmla="*/ 2751 w 4489"/>
                <a:gd name="T13" fmla="*/ 1667 h 4799"/>
                <a:gd name="T14" fmla="*/ 2728 w 4489"/>
                <a:gd name="T15" fmla="*/ 1661 h 4799"/>
                <a:gd name="T16" fmla="*/ 2439 w 4489"/>
                <a:gd name="T17" fmla="*/ 1660 h 4799"/>
                <a:gd name="T18" fmla="*/ 2439 w 4489"/>
                <a:gd name="T19" fmla="*/ 1365 h 4799"/>
                <a:gd name="T20" fmla="*/ 2433 w 4489"/>
                <a:gd name="T21" fmla="*/ 1342 h 4799"/>
                <a:gd name="T22" fmla="*/ 2420 w 4489"/>
                <a:gd name="T23" fmla="*/ 1323 h 4799"/>
                <a:gd name="T24" fmla="*/ 2179 w 4489"/>
                <a:gd name="T25" fmla="*/ 1077 h 4799"/>
                <a:gd name="T26" fmla="*/ 2271 w 4489"/>
                <a:gd name="T27" fmla="*/ 129 h 4799"/>
                <a:gd name="T28" fmla="*/ 3647 w 4489"/>
                <a:gd name="T29" fmla="*/ 631 h 4799"/>
                <a:gd name="T30" fmla="*/ 4359 w 4489"/>
                <a:gd name="T31" fmla="*/ 853 h 4799"/>
                <a:gd name="T32" fmla="*/ 4267 w 4489"/>
                <a:gd name="T33" fmla="*/ 3006 h 4799"/>
                <a:gd name="T34" fmla="*/ 3280 w 4489"/>
                <a:gd name="T35" fmla="*/ 2385 h 4799"/>
                <a:gd name="T36" fmla="*/ 2880 w 4489"/>
                <a:gd name="T37" fmla="*/ 2385 h 4799"/>
                <a:gd name="T38" fmla="*/ 2789 w 4489"/>
                <a:gd name="T39" fmla="*/ 1885 h 4799"/>
                <a:gd name="T40" fmla="*/ 3280 w 4489"/>
                <a:gd name="T41" fmla="*/ 2385 h 4799"/>
                <a:gd name="T42" fmla="*/ 3278 w 4489"/>
                <a:gd name="T43" fmla="*/ 4668 h 4799"/>
                <a:gd name="T44" fmla="*/ 1190 w 4489"/>
                <a:gd name="T45" fmla="*/ 4577 h 4799"/>
                <a:gd name="T46" fmla="*/ 1282 w 4489"/>
                <a:gd name="T47" fmla="*/ 1791 h 4799"/>
                <a:gd name="T48" fmla="*/ 2658 w 4489"/>
                <a:gd name="T49" fmla="*/ 2293 h 4799"/>
                <a:gd name="T50" fmla="*/ 3370 w 4489"/>
                <a:gd name="T51" fmla="*/ 2515 h 4799"/>
                <a:gd name="T52" fmla="*/ 3278 w 4489"/>
                <a:gd name="T53" fmla="*/ 4668 h 4799"/>
                <a:gd name="T54" fmla="*/ 221 w 4489"/>
                <a:gd name="T55" fmla="*/ 3588 h 4799"/>
                <a:gd name="T56" fmla="*/ 130 w 4489"/>
                <a:gd name="T57" fmla="*/ 3496 h 4799"/>
                <a:gd name="T58" fmla="*/ 221 w 4489"/>
                <a:gd name="T59" fmla="*/ 710 h 4799"/>
                <a:gd name="T60" fmla="*/ 1598 w 4489"/>
                <a:gd name="T61" fmla="*/ 1212 h 4799"/>
                <a:gd name="T62" fmla="*/ 2309 w 4489"/>
                <a:gd name="T63" fmla="*/ 1434 h 4799"/>
                <a:gd name="T64" fmla="*/ 1282 w 4489"/>
                <a:gd name="T65" fmla="*/ 1660 h 4799"/>
                <a:gd name="T66" fmla="*/ 1060 w 4489"/>
                <a:gd name="T67" fmla="*/ 3588 h 4799"/>
                <a:gd name="T68" fmla="*/ 221 w 4489"/>
                <a:gd name="T69" fmla="*/ 3588 h 4799"/>
                <a:gd name="T70" fmla="*/ 1728 w 4489"/>
                <a:gd name="T71" fmla="*/ 804 h 4799"/>
                <a:gd name="T72" fmla="*/ 1820 w 4489"/>
                <a:gd name="T73" fmla="*/ 1304 h 4799"/>
                <a:gd name="T74" fmla="*/ 1728 w 4489"/>
                <a:gd name="T75" fmla="*/ 804 h 4799"/>
                <a:gd name="T76" fmla="*/ 3778 w 4489"/>
                <a:gd name="T77" fmla="*/ 223 h 4799"/>
                <a:gd name="T78" fmla="*/ 4269 w 4489"/>
                <a:gd name="T79" fmla="*/ 723 h 4799"/>
                <a:gd name="T80" fmla="*/ 3778 w 4489"/>
                <a:gd name="T81" fmla="*/ 631 h 4799"/>
                <a:gd name="T82" fmla="*/ 3778 w 4489"/>
                <a:gd name="T83" fmla="*/ 223 h 4799"/>
                <a:gd name="T84" fmla="*/ 4488 w 4489"/>
                <a:gd name="T85" fmla="*/ 784 h 4799"/>
                <a:gd name="T86" fmla="*/ 4482 w 4489"/>
                <a:gd name="T87" fmla="*/ 761 h 4799"/>
                <a:gd name="T88" fmla="*/ 4470 w 4489"/>
                <a:gd name="T89" fmla="*/ 742 h 4799"/>
                <a:gd name="T90" fmla="*/ 3759 w 4489"/>
                <a:gd name="T91" fmla="*/ 18 h 4799"/>
                <a:gd name="T92" fmla="*/ 3757 w 4489"/>
                <a:gd name="T93" fmla="*/ 16 h 4799"/>
                <a:gd name="T94" fmla="*/ 3733 w 4489"/>
                <a:gd name="T95" fmla="*/ 3 h 4799"/>
                <a:gd name="T96" fmla="*/ 3713 w 4489"/>
                <a:gd name="T97" fmla="*/ 0 h 4799"/>
                <a:gd name="T98" fmla="*/ 2049 w 4489"/>
                <a:gd name="T99" fmla="*/ 220 h 4799"/>
                <a:gd name="T100" fmla="*/ 1710 w 4489"/>
                <a:gd name="T101" fmla="*/ 599 h 4799"/>
                <a:gd name="T102" fmla="*/ 1707 w 4489"/>
                <a:gd name="T103" fmla="*/ 598 h 4799"/>
                <a:gd name="T104" fmla="*/ 1684 w 4489"/>
                <a:gd name="T105" fmla="*/ 584 h 4799"/>
                <a:gd name="T106" fmla="*/ 1663 w 4489"/>
                <a:gd name="T107" fmla="*/ 580 h 4799"/>
                <a:gd name="T108" fmla="*/ 0 w 4489"/>
                <a:gd name="T109" fmla="*/ 801 h 4799"/>
                <a:gd name="T110" fmla="*/ 221 w 4489"/>
                <a:gd name="T111" fmla="*/ 3718 h 4799"/>
                <a:gd name="T112" fmla="*/ 1060 w 4489"/>
                <a:gd name="T113" fmla="*/ 4577 h 4799"/>
                <a:gd name="T114" fmla="*/ 3278 w 4489"/>
                <a:gd name="T115" fmla="*/ 4799 h 4799"/>
                <a:gd name="T116" fmla="*/ 3500 w 4489"/>
                <a:gd name="T117" fmla="*/ 3137 h 4799"/>
                <a:gd name="T118" fmla="*/ 4489 w 4489"/>
                <a:gd name="T119" fmla="*/ 2915 h 4799"/>
                <a:gd name="T120" fmla="*/ 4488 w 4489"/>
                <a:gd name="T121" fmla="*/ 784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9" h="4799">
                  <a:moveTo>
                    <a:pt x="4267" y="3006"/>
                  </a:moveTo>
                  <a:lnTo>
                    <a:pt x="4267" y="3006"/>
                  </a:lnTo>
                  <a:lnTo>
                    <a:pt x="3500" y="3006"/>
                  </a:lnTo>
                  <a:lnTo>
                    <a:pt x="3500" y="2450"/>
                  </a:lnTo>
                  <a:cubicBezTo>
                    <a:pt x="3500" y="2448"/>
                    <a:pt x="3499" y="2447"/>
                    <a:pt x="3499" y="2446"/>
                  </a:cubicBezTo>
                  <a:cubicBezTo>
                    <a:pt x="3499" y="2440"/>
                    <a:pt x="3497" y="2434"/>
                    <a:pt x="3496" y="2429"/>
                  </a:cubicBezTo>
                  <a:cubicBezTo>
                    <a:pt x="3495" y="2427"/>
                    <a:pt x="3494" y="2425"/>
                    <a:pt x="3493" y="2423"/>
                  </a:cubicBezTo>
                  <a:cubicBezTo>
                    <a:pt x="3490" y="2416"/>
                    <a:pt x="3487" y="2410"/>
                    <a:pt x="3481" y="2404"/>
                  </a:cubicBezTo>
                  <a:lnTo>
                    <a:pt x="3481" y="2404"/>
                  </a:lnTo>
                  <a:cubicBezTo>
                    <a:pt x="3481" y="2404"/>
                    <a:pt x="3481" y="2404"/>
                    <a:pt x="3481" y="2404"/>
                  </a:cubicBezTo>
                  <a:lnTo>
                    <a:pt x="2770" y="1680"/>
                  </a:lnTo>
                  <a:cubicBezTo>
                    <a:pt x="2770" y="1680"/>
                    <a:pt x="2770" y="1680"/>
                    <a:pt x="2770" y="1680"/>
                  </a:cubicBezTo>
                  <a:cubicBezTo>
                    <a:pt x="2769" y="1679"/>
                    <a:pt x="2768" y="1679"/>
                    <a:pt x="2768" y="1678"/>
                  </a:cubicBezTo>
                  <a:cubicBezTo>
                    <a:pt x="2763" y="1674"/>
                    <a:pt x="2757" y="1670"/>
                    <a:pt x="2751" y="1667"/>
                  </a:cubicBezTo>
                  <a:cubicBezTo>
                    <a:pt x="2749" y="1666"/>
                    <a:pt x="2747" y="1666"/>
                    <a:pt x="2744" y="1665"/>
                  </a:cubicBezTo>
                  <a:cubicBezTo>
                    <a:pt x="2739" y="1663"/>
                    <a:pt x="2734" y="1662"/>
                    <a:pt x="2728" y="1661"/>
                  </a:cubicBezTo>
                  <a:cubicBezTo>
                    <a:pt x="2726" y="1661"/>
                    <a:pt x="2725" y="1660"/>
                    <a:pt x="2724" y="1660"/>
                  </a:cubicBezTo>
                  <a:lnTo>
                    <a:pt x="2439" y="1660"/>
                  </a:lnTo>
                  <a:lnTo>
                    <a:pt x="2439" y="1369"/>
                  </a:lnTo>
                  <a:cubicBezTo>
                    <a:pt x="2439" y="1368"/>
                    <a:pt x="2439" y="1366"/>
                    <a:pt x="2439" y="1365"/>
                  </a:cubicBezTo>
                  <a:cubicBezTo>
                    <a:pt x="2438" y="1359"/>
                    <a:pt x="2437" y="1353"/>
                    <a:pt x="2435" y="1348"/>
                  </a:cubicBezTo>
                  <a:cubicBezTo>
                    <a:pt x="2434" y="1346"/>
                    <a:pt x="2434" y="1344"/>
                    <a:pt x="2433" y="1342"/>
                  </a:cubicBezTo>
                  <a:cubicBezTo>
                    <a:pt x="2430" y="1335"/>
                    <a:pt x="2426" y="1329"/>
                    <a:pt x="2421" y="1323"/>
                  </a:cubicBezTo>
                  <a:lnTo>
                    <a:pt x="2420" y="1323"/>
                  </a:lnTo>
                  <a:cubicBezTo>
                    <a:pt x="2420" y="1323"/>
                    <a:pt x="2420" y="1323"/>
                    <a:pt x="2420" y="1323"/>
                  </a:cubicBezTo>
                  <a:lnTo>
                    <a:pt x="2179" y="1077"/>
                  </a:lnTo>
                  <a:lnTo>
                    <a:pt x="2179" y="220"/>
                  </a:lnTo>
                  <a:cubicBezTo>
                    <a:pt x="2179" y="170"/>
                    <a:pt x="2220" y="129"/>
                    <a:pt x="2271" y="129"/>
                  </a:cubicBezTo>
                  <a:lnTo>
                    <a:pt x="3647" y="129"/>
                  </a:lnTo>
                  <a:lnTo>
                    <a:pt x="3647" y="631"/>
                  </a:lnTo>
                  <a:cubicBezTo>
                    <a:pt x="3647" y="753"/>
                    <a:pt x="3747" y="853"/>
                    <a:pt x="3869" y="853"/>
                  </a:cubicBezTo>
                  <a:lnTo>
                    <a:pt x="4359" y="853"/>
                  </a:lnTo>
                  <a:lnTo>
                    <a:pt x="4359" y="2915"/>
                  </a:lnTo>
                  <a:cubicBezTo>
                    <a:pt x="4359" y="2965"/>
                    <a:pt x="4318" y="3006"/>
                    <a:pt x="4267" y="3006"/>
                  </a:cubicBezTo>
                  <a:lnTo>
                    <a:pt x="4267" y="3006"/>
                  </a:lnTo>
                  <a:close/>
                  <a:moveTo>
                    <a:pt x="3280" y="2385"/>
                  </a:moveTo>
                  <a:lnTo>
                    <a:pt x="3280" y="2385"/>
                  </a:lnTo>
                  <a:lnTo>
                    <a:pt x="2880" y="2385"/>
                  </a:lnTo>
                  <a:cubicBezTo>
                    <a:pt x="2830" y="2385"/>
                    <a:pt x="2789" y="2344"/>
                    <a:pt x="2789" y="2293"/>
                  </a:cubicBezTo>
                  <a:lnTo>
                    <a:pt x="2789" y="1885"/>
                  </a:lnTo>
                  <a:lnTo>
                    <a:pt x="3280" y="2385"/>
                  </a:lnTo>
                  <a:lnTo>
                    <a:pt x="3280" y="2385"/>
                  </a:lnTo>
                  <a:close/>
                  <a:moveTo>
                    <a:pt x="3278" y="4668"/>
                  </a:moveTo>
                  <a:lnTo>
                    <a:pt x="3278" y="4668"/>
                  </a:lnTo>
                  <a:lnTo>
                    <a:pt x="1282" y="4668"/>
                  </a:lnTo>
                  <a:cubicBezTo>
                    <a:pt x="1231" y="4668"/>
                    <a:pt x="1190" y="4627"/>
                    <a:pt x="1190" y="4577"/>
                  </a:cubicBezTo>
                  <a:lnTo>
                    <a:pt x="1190" y="1882"/>
                  </a:lnTo>
                  <a:cubicBezTo>
                    <a:pt x="1190" y="1832"/>
                    <a:pt x="1231" y="1791"/>
                    <a:pt x="1282" y="1791"/>
                  </a:cubicBezTo>
                  <a:lnTo>
                    <a:pt x="2658" y="1791"/>
                  </a:lnTo>
                  <a:lnTo>
                    <a:pt x="2658" y="2293"/>
                  </a:lnTo>
                  <a:cubicBezTo>
                    <a:pt x="2658" y="2415"/>
                    <a:pt x="2758" y="2515"/>
                    <a:pt x="2880" y="2515"/>
                  </a:cubicBezTo>
                  <a:lnTo>
                    <a:pt x="3370" y="2515"/>
                  </a:lnTo>
                  <a:lnTo>
                    <a:pt x="3370" y="4577"/>
                  </a:lnTo>
                  <a:cubicBezTo>
                    <a:pt x="3370" y="4627"/>
                    <a:pt x="3329" y="4668"/>
                    <a:pt x="3278" y="4668"/>
                  </a:cubicBezTo>
                  <a:lnTo>
                    <a:pt x="3278" y="4668"/>
                  </a:lnTo>
                  <a:close/>
                  <a:moveTo>
                    <a:pt x="221" y="3588"/>
                  </a:moveTo>
                  <a:lnTo>
                    <a:pt x="221" y="3588"/>
                  </a:lnTo>
                  <a:cubicBezTo>
                    <a:pt x="171" y="3588"/>
                    <a:pt x="130" y="3546"/>
                    <a:pt x="130" y="3496"/>
                  </a:cubicBezTo>
                  <a:lnTo>
                    <a:pt x="130" y="801"/>
                  </a:lnTo>
                  <a:cubicBezTo>
                    <a:pt x="130" y="751"/>
                    <a:pt x="171" y="710"/>
                    <a:pt x="221" y="710"/>
                  </a:cubicBezTo>
                  <a:lnTo>
                    <a:pt x="1598" y="710"/>
                  </a:lnTo>
                  <a:lnTo>
                    <a:pt x="1598" y="1212"/>
                  </a:lnTo>
                  <a:cubicBezTo>
                    <a:pt x="1598" y="1335"/>
                    <a:pt x="1697" y="1434"/>
                    <a:pt x="1820" y="1434"/>
                  </a:cubicBezTo>
                  <a:lnTo>
                    <a:pt x="2309" y="1434"/>
                  </a:lnTo>
                  <a:lnTo>
                    <a:pt x="2309" y="1660"/>
                  </a:lnTo>
                  <a:lnTo>
                    <a:pt x="1282" y="1660"/>
                  </a:lnTo>
                  <a:cubicBezTo>
                    <a:pt x="1159" y="1660"/>
                    <a:pt x="1060" y="1760"/>
                    <a:pt x="1060" y="1882"/>
                  </a:cubicBezTo>
                  <a:lnTo>
                    <a:pt x="1060" y="3588"/>
                  </a:lnTo>
                  <a:lnTo>
                    <a:pt x="221" y="3588"/>
                  </a:lnTo>
                  <a:lnTo>
                    <a:pt x="221" y="3588"/>
                  </a:lnTo>
                  <a:close/>
                  <a:moveTo>
                    <a:pt x="1728" y="804"/>
                  </a:moveTo>
                  <a:lnTo>
                    <a:pt x="1728" y="804"/>
                  </a:lnTo>
                  <a:lnTo>
                    <a:pt x="2219" y="1304"/>
                  </a:lnTo>
                  <a:lnTo>
                    <a:pt x="1820" y="1304"/>
                  </a:lnTo>
                  <a:cubicBezTo>
                    <a:pt x="1769" y="1304"/>
                    <a:pt x="1728" y="1263"/>
                    <a:pt x="1728" y="1212"/>
                  </a:cubicBezTo>
                  <a:lnTo>
                    <a:pt x="1728" y="804"/>
                  </a:lnTo>
                  <a:lnTo>
                    <a:pt x="1728" y="804"/>
                  </a:lnTo>
                  <a:close/>
                  <a:moveTo>
                    <a:pt x="3778" y="223"/>
                  </a:moveTo>
                  <a:lnTo>
                    <a:pt x="3778" y="223"/>
                  </a:lnTo>
                  <a:lnTo>
                    <a:pt x="4269" y="723"/>
                  </a:lnTo>
                  <a:lnTo>
                    <a:pt x="3869" y="723"/>
                  </a:lnTo>
                  <a:cubicBezTo>
                    <a:pt x="3819" y="723"/>
                    <a:pt x="3778" y="682"/>
                    <a:pt x="3778" y="631"/>
                  </a:cubicBezTo>
                  <a:lnTo>
                    <a:pt x="3778" y="223"/>
                  </a:lnTo>
                  <a:lnTo>
                    <a:pt x="3778" y="223"/>
                  </a:lnTo>
                  <a:close/>
                  <a:moveTo>
                    <a:pt x="4488" y="784"/>
                  </a:moveTo>
                  <a:lnTo>
                    <a:pt x="4488" y="784"/>
                  </a:lnTo>
                  <a:cubicBezTo>
                    <a:pt x="4488" y="778"/>
                    <a:pt x="4486" y="772"/>
                    <a:pt x="4485" y="767"/>
                  </a:cubicBezTo>
                  <a:cubicBezTo>
                    <a:pt x="4484" y="765"/>
                    <a:pt x="4483" y="763"/>
                    <a:pt x="4482" y="761"/>
                  </a:cubicBezTo>
                  <a:cubicBezTo>
                    <a:pt x="4479" y="754"/>
                    <a:pt x="4476" y="748"/>
                    <a:pt x="4470" y="742"/>
                  </a:cubicBezTo>
                  <a:lnTo>
                    <a:pt x="4470" y="742"/>
                  </a:lnTo>
                  <a:cubicBezTo>
                    <a:pt x="4470" y="742"/>
                    <a:pt x="4470" y="742"/>
                    <a:pt x="4470" y="742"/>
                  </a:cubicBezTo>
                  <a:lnTo>
                    <a:pt x="3759" y="18"/>
                  </a:lnTo>
                  <a:cubicBezTo>
                    <a:pt x="3759" y="18"/>
                    <a:pt x="3759" y="18"/>
                    <a:pt x="3759" y="18"/>
                  </a:cubicBezTo>
                  <a:cubicBezTo>
                    <a:pt x="3758" y="17"/>
                    <a:pt x="3757" y="17"/>
                    <a:pt x="3757" y="16"/>
                  </a:cubicBezTo>
                  <a:cubicBezTo>
                    <a:pt x="3752" y="12"/>
                    <a:pt x="3746" y="8"/>
                    <a:pt x="3740" y="5"/>
                  </a:cubicBezTo>
                  <a:cubicBezTo>
                    <a:pt x="3738" y="4"/>
                    <a:pt x="3736" y="4"/>
                    <a:pt x="3733" y="3"/>
                  </a:cubicBezTo>
                  <a:cubicBezTo>
                    <a:pt x="3728" y="1"/>
                    <a:pt x="3723" y="0"/>
                    <a:pt x="3717" y="0"/>
                  </a:cubicBezTo>
                  <a:cubicBezTo>
                    <a:pt x="3715" y="0"/>
                    <a:pt x="3714" y="0"/>
                    <a:pt x="3713" y="0"/>
                  </a:cubicBezTo>
                  <a:lnTo>
                    <a:pt x="2271" y="0"/>
                  </a:lnTo>
                  <a:cubicBezTo>
                    <a:pt x="2148" y="0"/>
                    <a:pt x="2049" y="98"/>
                    <a:pt x="2049" y="220"/>
                  </a:cubicBezTo>
                  <a:lnTo>
                    <a:pt x="2049" y="945"/>
                  </a:lnTo>
                  <a:lnTo>
                    <a:pt x="1710" y="599"/>
                  </a:lnTo>
                  <a:cubicBezTo>
                    <a:pt x="1710" y="599"/>
                    <a:pt x="1709" y="599"/>
                    <a:pt x="1709" y="599"/>
                  </a:cubicBezTo>
                  <a:cubicBezTo>
                    <a:pt x="1709" y="598"/>
                    <a:pt x="1708" y="598"/>
                    <a:pt x="1707" y="598"/>
                  </a:cubicBezTo>
                  <a:cubicBezTo>
                    <a:pt x="1702" y="593"/>
                    <a:pt x="1697" y="589"/>
                    <a:pt x="1691" y="586"/>
                  </a:cubicBezTo>
                  <a:cubicBezTo>
                    <a:pt x="1689" y="585"/>
                    <a:pt x="1686" y="585"/>
                    <a:pt x="1684" y="584"/>
                  </a:cubicBezTo>
                  <a:cubicBezTo>
                    <a:pt x="1679" y="582"/>
                    <a:pt x="1673" y="581"/>
                    <a:pt x="1667" y="581"/>
                  </a:cubicBezTo>
                  <a:cubicBezTo>
                    <a:pt x="1666" y="580"/>
                    <a:pt x="1665" y="580"/>
                    <a:pt x="1663" y="580"/>
                  </a:cubicBezTo>
                  <a:lnTo>
                    <a:pt x="221" y="580"/>
                  </a:lnTo>
                  <a:cubicBezTo>
                    <a:pt x="99" y="580"/>
                    <a:pt x="0" y="679"/>
                    <a:pt x="0" y="801"/>
                  </a:cubicBezTo>
                  <a:lnTo>
                    <a:pt x="0" y="3496"/>
                  </a:lnTo>
                  <a:cubicBezTo>
                    <a:pt x="0" y="3618"/>
                    <a:pt x="99" y="3718"/>
                    <a:pt x="221" y="3718"/>
                  </a:cubicBezTo>
                  <a:lnTo>
                    <a:pt x="1060" y="3718"/>
                  </a:lnTo>
                  <a:lnTo>
                    <a:pt x="1060" y="4577"/>
                  </a:lnTo>
                  <a:cubicBezTo>
                    <a:pt x="1060" y="4699"/>
                    <a:pt x="1159" y="4799"/>
                    <a:pt x="1282" y="4799"/>
                  </a:cubicBezTo>
                  <a:lnTo>
                    <a:pt x="3278" y="4799"/>
                  </a:lnTo>
                  <a:cubicBezTo>
                    <a:pt x="3400" y="4799"/>
                    <a:pt x="3500" y="4699"/>
                    <a:pt x="3500" y="4577"/>
                  </a:cubicBezTo>
                  <a:lnTo>
                    <a:pt x="3500" y="3137"/>
                  </a:lnTo>
                  <a:lnTo>
                    <a:pt x="4267" y="3137"/>
                  </a:lnTo>
                  <a:cubicBezTo>
                    <a:pt x="4389" y="3137"/>
                    <a:pt x="4489" y="3037"/>
                    <a:pt x="4489" y="2915"/>
                  </a:cubicBezTo>
                  <a:lnTo>
                    <a:pt x="4489" y="788"/>
                  </a:lnTo>
                  <a:cubicBezTo>
                    <a:pt x="4489" y="786"/>
                    <a:pt x="4488" y="785"/>
                    <a:pt x="4488" y="784"/>
                  </a:cubicBez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6" name="TextBox 5">
              <a:extLst>
                <a:ext uri="{FF2B5EF4-FFF2-40B4-BE49-F238E27FC236}">
                  <a16:creationId xmlns:a16="http://schemas.microsoft.com/office/drawing/2014/main" id="{80AC030D-B22F-ED62-AE8D-B24EB39DFFB1}"/>
                </a:ext>
              </a:extLst>
            </p:cNvPr>
            <p:cNvSpPr txBox="1"/>
            <p:nvPr/>
          </p:nvSpPr>
          <p:spPr>
            <a:xfrm>
              <a:off x="456938" y="3652784"/>
              <a:ext cx="1280160" cy="677108"/>
            </a:xfrm>
            <a:prstGeom prst="rect">
              <a:avLst/>
            </a:prstGeom>
            <a:noFill/>
          </p:spPr>
          <p:txBody>
            <a:bodyPr wrap="square" rtlCol="0">
              <a:spAutoFit/>
            </a:bodyPr>
            <a:lstStyle/>
            <a:p>
              <a:pPr algn="ctr" defTabSz="685800">
                <a:defRPr/>
              </a:pPr>
              <a:r>
                <a:rPr lang="en-US" sz="1350" kern="0">
                  <a:solidFill>
                    <a:srgbClr val="000000"/>
                  </a:solidFill>
                  <a:latin typeface="Anova Light"/>
                </a:rPr>
                <a:t>Multiple pages</a:t>
              </a:r>
            </a:p>
          </p:txBody>
        </p:sp>
      </p:grpSp>
      <p:grpSp>
        <p:nvGrpSpPr>
          <p:cNvPr id="9" name="Group 8">
            <a:extLst>
              <a:ext uri="{FF2B5EF4-FFF2-40B4-BE49-F238E27FC236}">
                <a16:creationId xmlns:a16="http://schemas.microsoft.com/office/drawing/2014/main" id="{655CF3FE-CF2F-A038-CCE9-F0CBCDF9D027}"/>
              </a:ext>
            </a:extLst>
          </p:cNvPr>
          <p:cNvGrpSpPr/>
          <p:nvPr/>
        </p:nvGrpSpPr>
        <p:grpSpPr>
          <a:xfrm>
            <a:off x="3129665" y="918936"/>
            <a:ext cx="1714500" cy="1112564"/>
            <a:chOff x="2377431" y="875546"/>
            <a:chExt cx="2286000" cy="1483419"/>
          </a:xfrm>
        </p:grpSpPr>
        <p:sp>
          <p:nvSpPr>
            <p:cNvPr id="10" name="TextBox 9">
              <a:extLst>
                <a:ext uri="{FF2B5EF4-FFF2-40B4-BE49-F238E27FC236}">
                  <a16:creationId xmlns:a16="http://schemas.microsoft.com/office/drawing/2014/main" id="{D3A7F273-22F1-020F-BC0F-55EF9731FBEF}"/>
                </a:ext>
              </a:extLst>
            </p:cNvPr>
            <p:cNvSpPr txBox="1"/>
            <p:nvPr/>
          </p:nvSpPr>
          <p:spPr>
            <a:xfrm>
              <a:off x="2377431" y="875546"/>
              <a:ext cx="2286000" cy="400109"/>
            </a:xfrm>
            <a:prstGeom prst="rect">
              <a:avLst/>
            </a:prstGeom>
            <a:noFill/>
          </p:spPr>
          <p:txBody>
            <a:bodyPr wrap="square" rtlCol="0">
              <a:spAutoFit/>
            </a:bodyPr>
            <a:lstStyle/>
            <a:p>
              <a:pPr algn="ctr" defTabSz="685800">
                <a:defRPr/>
              </a:pPr>
              <a:r>
                <a:rPr lang="en-US" sz="1350" kern="0" dirty="0">
                  <a:solidFill>
                    <a:srgbClr val="000000"/>
                  </a:solidFill>
                  <a:latin typeface="Anova Light"/>
                </a:rPr>
                <a:t>Focus on a single idea</a:t>
              </a:r>
            </a:p>
          </p:txBody>
        </p:sp>
        <p:sp>
          <p:nvSpPr>
            <p:cNvPr id="12" name="Freeform 9">
              <a:extLst>
                <a:ext uri="{FF2B5EF4-FFF2-40B4-BE49-F238E27FC236}">
                  <a16:creationId xmlns:a16="http://schemas.microsoft.com/office/drawing/2014/main" id="{4B40BBC8-FF25-F342-EE32-F9AF5B98BB4D}"/>
                </a:ext>
              </a:extLst>
            </p:cNvPr>
            <p:cNvSpPr>
              <a:spLocks noChangeAspect="1" noEditPoints="1"/>
            </p:cNvSpPr>
            <p:nvPr/>
          </p:nvSpPr>
          <p:spPr bwMode="auto">
            <a:xfrm>
              <a:off x="3005419" y="1261685"/>
              <a:ext cx="1094745" cy="1097280"/>
            </a:xfrm>
            <a:custGeom>
              <a:avLst/>
              <a:gdLst>
                <a:gd name="T0" fmla="*/ 2767 w 4783"/>
                <a:gd name="T1" fmla="*/ 4325 h 4799"/>
                <a:gd name="T2" fmla="*/ 1991 w 4783"/>
                <a:gd name="T3" fmla="*/ 4502 h 4799"/>
                <a:gd name="T4" fmla="*/ 2066 w 4783"/>
                <a:gd name="T5" fmla="*/ 4559 h 4799"/>
                <a:gd name="T6" fmla="*/ 2842 w 4783"/>
                <a:gd name="T7" fmla="*/ 4382 h 4799"/>
                <a:gd name="T8" fmla="*/ 2767 w 4783"/>
                <a:gd name="T9" fmla="*/ 4325 h 4799"/>
                <a:gd name="T10" fmla="*/ 2822 w 4783"/>
                <a:gd name="T11" fmla="*/ 4017 h 4799"/>
                <a:gd name="T12" fmla="*/ 1934 w 4783"/>
                <a:gd name="T13" fmla="*/ 4206 h 4799"/>
                <a:gd name="T14" fmla="*/ 2010 w 4783"/>
                <a:gd name="T15" fmla="*/ 4263 h 4799"/>
                <a:gd name="T16" fmla="*/ 2897 w 4783"/>
                <a:gd name="T17" fmla="*/ 4074 h 4799"/>
                <a:gd name="T18" fmla="*/ 2822 w 4783"/>
                <a:gd name="T19" fmla="*/ 4017 h 4799"/>
                <a:gd name="T20" fmla="*/ 2657 w 4783"/>
                <a:gd name="T21" fmla="*/ 4629 h 4799"/>
                <a:gd name="T22" fmla="*/ 2185 w 4783"/>
                <a:gd name="T23" fmla="*/ 4681 h 4799"/>
                <a:gd name="T24" fmla="*/ 2272 w 4783"/>
                <a:gd name="T25" fmla="*/ 4799 h 4799"/>
                <a:gd name="T26" fmla="*/ 2670 w 4783"/>
                <a:gd name="T27" fmla="*/ 4730 h 4799"/>
                <a:gd name="T28" fmla="*/ 2657 w 4783"/>
                <a:gd name="T29" fmla="*/ 4629 h 4799"/>
                <a:gd name="T30" fmla="*/ 2420 w 4783"/>
                <a:gd name="T31" fmla="*/ 1223 h 4799"/>
                <a:gd name="T32" fmla="*/ 2415 w 4783"/>
                <a:gd name="T33" fmla="*/ 1223 h 4799"/>
                <a:gd name="T34" fmla="*/ 2392 w 4783"/>
                <a:gd name="T35" fmla="*/ 1223 h 4799"/>
                <a:gd name="T36" fmla="*/ 1479 w 4783"/>
                <a:gd name="T37" fmla="*/ 2801 h 4799"/>
                <a:gd name="T38" fmla="*/ 1830 w 4783"/>
                <a:gd name="T39" fmla="*/ 3373 h 4799"/>
                <a:gd name="T40" fmla="*/ 2095 w 4783"/>
                <a:gd name="T41" fmla="*/ 3898 h 4799"/>
                <a:gd name="T42" fmla="*/ 2095 w 4783"/>
                <a:gd name="T43" fmla="*/ 3764 h 4799"/>
                <a:gd name="T44" fmla="*/ 1963 w 4783"/>
                <a:gd name="T45" fmla="*/ 3373 h 4799"/>
                <a:gd name="T46" fmla="*/ 1598 w 4783"/>
                <a:gd name="T47" fmla="*/ 2740 h 4799"/>
                <a:gd name="T48" fmla="*/ 2406 w 4783"/>
                <a:gd name="T49" fmla="*/ 1356 h 4799"/>
                <a:gd name="T50" fmla="*/ 3212 w 4783"/>
                <a:gd name="T51" fmla="*/ 2744 h 4799"/>
                <a:gd name="T52" fmla="*/ 2849 w 4783"/>
                <a:gd name="T53" fmla="*/ 3373 h 4799"/>
                <a:gd name="T54" fmla="*/ 2717 w 4783"/>
                <a:gd name="T55" fmla="*/ 3764 h 4799"/>
                <a:gd name="T56" fmla="*/ 2717 w 4783"/>
                <a:gd name="T57" fmla="*/ 3898 h 4799"/>
                <a:gd name="T58" fmla="*/ 2983 w 4783"/>
                <a:gd name="T59" fmla="*/ 3373 h 4799"/>
                <a:gd name="T60" fmla="*/ 3331 w 4783"/>
                <a:gd name="T61" fmla="*/ 2805 h 4799"/>
                <a:gd name="T62" fmla="*/ 2420 w 4783"/>
                <a:gd name="T63" fmla="*/ 1223 h 4799"/>
                <a:gd name="T64" fmla="*/ 4002 w 4783"/>
                <a:gd name="T65" fmla="*/ 706 h 4799"/>
                <a:gd name="T66" fmla="*/ 3625 w 4783"/>
                <a:gd name="T67" fmla="*/ 1084 h 4799"/>
                <a:gd name="T68" fmla="*/ 3668 w 4783"/>
                <a:gd name="T69" fmla="*/ 1189 h 4799"/>
                <a:gd name="T70" fmla="*/ 4089 w 4783"/>
                <a:gd name="T71" fmla="*/ 793 h 4799"/>
                <a:gd name="T72" fmla="*/ 4002 w 4783"/>
                <a:gd name="T73" fmla="*/ 706 h 4799"/>
                <a:gd name="T74" fmla="*/ 798 w 4783"/>
                <a:gd name="T75" fmla="*/ 718 h 4799"/>
                <a:gd name="T76" fmla="*/ 710 w 4783"/>
                <a:gd name="T77" fmla="*/ 718 h 4799"/>
                <a:gd name="T78" fmla="*/ 1088 w 4783"/>
                <a:gd name="T79" fmla="*/ 1183 h 4799"/>
                <a:gd name="T80" fmla="*/ 1175 w 4783"/>
                <a:gd name="T81" fmla="*/ 1183 h 4799"/>
                <a:gd name="T82" fmla="*/ 798 w 4783"/>
                <a:gd name="T83" fmla="*/ 718 h 4799"/>
                <a:gd name="T84" fmla="*/ 595 w 4783"/>
                <a:gd name="T85" fmla="*/ 2338 h 4799"/>
                <a:gd name="T86" fmla="*/ 61 w 4783"/>
                <a:gd name="T87" fmla="*/ 2338 h 4799"/>
                <a:gd name="T88" fmla="*/ 61 w 4783"/>
                <a:gd name="T89" fmla="*/ 2461 h 4799"/>
                <a:gd name="T90" fmla="*/ 657 w 4783"/>
                <a:gd name="T91" fmla="*/ 2399 h 4799"/>
                <a:gd name="T92" fmla="*/ 595 w 4783"/>
                <a:gd name="T93" fmla="*/ 2338 h 4799"/>
                <a:gd name="T94" fmla="*/ 4721 w 4783"/>
                <a:gd name="T95" fmla="*/ 2338 h 4799"/>
                <a:gd name="T96" fmla="*/ 4126 w 4783"/>
                <a:gd name="T97" fmla="*/ 2399 h 4799"/>
                <a:gd name="T98" fmla="*/ 4721 w 4783"/>
                <a:gd name="T99" fmla="*/ 2461 h 4799"/>
                <a:gd name="T100" fmla="*/ 4721 w 4783"/>
                <a:gd name="T101" fmla="*/ 2338 h 4799"/>
                <a:gd name="T102" fmla="*/ 2337 w 4783"/>
                <a:gd name="T103" fmla="*/ 594 h 4799"/>
                <a:gd name="T104" fmla="*/ 2337 w 4783"/>
                <a:gd name="T105" fmla="*/ 60 h 4799"/>
                <a:gd name="T106" fmla="*/ 2460 w 4783"/>
                <a:gd name="T107" fmla="*/ 60 h 4799"/>
                <a:gd name="T108" fmla="*/ 2399 w 4783"/>
                <a:gd name="T109" fmla="*/ 65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83" h="4799">
                  <a:moveTo>
                    <a:pt x="2767" y="4325"/>
                  </a:moveTo>
                  <a:lnTo>
                    <a:pt x="2767" y="4325"/>
                  </a:lnTo>
                  <a:lnTo>
                    <a:pt x="2048" y="4427"/>
                  </a:lnTo>
                  <a:cubicBezTo>
                    <a:pt x="2011" y="4432"/>
                    <a:pt x="1986" y="4466"/>
                    <a:pt x="1991" y="4502"/>
                  </a:cubicBezTo>
                  <a:cubicBezTo>
                    <a:pt x="1995" y="4536"/>
                    <a:pt x="2024" y="4560"/>
                    <a:pt x="2057" y="4560"/>
                  </a:cubicBezTo>
                  <a:cubicBezTo>
                    <a:pt x="2060" y="4560"/>
                    <a:pt x="2063" y="4560"/>
                    <a:pt x="2066" y="4559"/>
                  </a:cubicBezTo>
                  <a:lnTo>
                    <a:pt x="2785" y="4458"/>
                  </a:lnTo>
                  <a:cubicBezTo>
                    <a:pt x="2822" y="4452"/>
                    <a:pt x="2847" y="4419"/>
                    <a:pt x="2842" y="4382"/>
                  </a:cubicBezTo>
                  <a:cubicBezTo>
                    <a:pt x="2837" y="4346"/>
                    <a:pt x="2804" y="4320"/>
                    <a:pt x="2767" y="4325"/>
                  </a:cubicBezTo>
                  <a:lnTo>
                    <a:pt x="2767" y="4325"/>
                  </a:lnTo>
                  <a:close/>
                  <a:moveTo>
                    <a:pt x="2822" y="4017"/>
                  </a:moveTo>
                  <a:lnTo>
                    <a:pt x="2822" y="4017"/>
                  </a:lnTo>
                  <a:lnTo>
                    <a:pt x="1991" y="4131"/>
                  </a:lnTo>
                  <a:cubicBezTo>
                    <a:pt x="1955" y="4136"/>
                    <a:pt x="1929" y="4170"/>
                    <a:pt x="1934" y="4206"/>
                  </a:cubicBezTo>
                  <a:cubicBezTo>
                    <a:pt x="1939" y="4240"/>
                    <a:pt x="1968" y="4264"/>
                    <a:pt x="2000" y="4264"/>
                  </a:cubicBezTo>
                  <a:cubicBezTo>
                    <a:pt x="2003" y="4264"/>
                    <a:pt x="2007" y="4264"/>
                    <a:pt x="2010" y="4263"/>
                  </a:cubicBezTo>
                  <a:lnTo>
                    <a:pt x="2840" y="4149"/>
                  </a:lnTo>
                  <a:cubicBezTo>
                    <a:pt x="2877" y="4144"/>
                    <a:pt x="2902" y="4111"/>
                    <a:pt x="2897" y="4074"/>
                  </a:cubicBezTo>
                  <a:cubicBezTo>
                    <a:pt x="2892" y="4038"/>
                    <a:pt x="2858" y="4011"/>
                    <a:pt x="2822" y="4017"/>
                  </a:cubicBezTo>
                  <a:lnTo>
                    <a:pt x="2822" y="4017"/>
                  </a:lnTo>
                  <a:close/>
                  <a:moveTo>
                    <a:pt x="2657" y="4629"/>
                  </a:moveTo>
                  <a:lnTo>
                    <a:pt x="2657" y="4629"/>
                  </a:lnTo>
                  <a:lnTo>
                    <a:pt x="2200" y="4669"/>
                  </a:lnTo>
                  <a:cubicBezTo>
                    <a:pt x="2192" y="4669"/>
                    <a:pt x="2185" y="4675"/>
                    <a:pt x="2185" y="4681"/>
                  </a:cubicBezTo>
                  <a:lnTo>
                    <a:pt x="2185" y="4730"/>
                  </a:lnTo>
                  <a:cubicBezTo>
                    <a:pt x="2185" y="4768"/>
                    <a:pt x="2224" y="4799"/>
                    <a:pt x="2272" y="4799"/>
                  </a:cubicBezTo>
                  <a:lnTo>
                    <a:pt x="2584" y="4799"/>
                  </a:lnTo>
                  <a:cubicBezTo>
                    <a:pt x="2631" y="4799"/>
                    <a:pt x="2670" y="4768"/>
                    <a:pt x="2670" y="4730"/>
                  </a:cubicBezTo>
                  <a:lnTo>
                    <a:pt x="2670" y="4639"/>
                  </a:lnTo>
                  <a:cubicBezTo>
                    <a:pt x="2670" y="4633"/>
                    <a:pt x="2664" y="4629"/>
                    <a:pt x="2657" y="4629"/>
                  </a:cubicBezTo>
                  <a:lnTo>
                    <a:pt x="2657" y="4629"/>
                  </a:lnTo>
                  <a:close/>
                  <a:moveTo>
                    <a:pt x="2420" y="1223"/>
                  </a:moveTo>
                  <a:lnTo>
                    <a:pt x="2420" y="1223"/>
                  </a:lnTo>
                  <a:cubicBezTo>
                    <a:pt x="2419" y="1223"/>
                    <a:pt x="2417" y="1223"/>
                    <a:pt x="2415" y="1223"/>
                  </a:cubicBezTo>
                  <a:lnTo>
                    <a:pt x="2398" y="1223"/>
                  </a:lnTo>
                  <a:cubicBezTo>
                    <a:pt x="2396" y="1223"/>
                    <a:pt x="2394" y="1223"/>
                    <a:pt x="2392" y="1223"/>
                  </a:cubicBezTo>
                  <a:cubicBezTo>
                    <a:pt x="1814" y="1235"/>
                    <a:pt x="1348" y="1709"/>
                    <a:pt x="1348" y="2289"/>
                  </a:cubicBezTo>
                  <a:cubicBezTo>
                    <a:pt x="1348" y="2470"/>
                    <a:pt x="1394" y="2648"/>
                    <a:pt x="1479" y="2801"/>
                  </a:cubicBezTo>
                  <a:cubicBezTo>
                    <a:pt x="1483" y="2809"/>
                    <a:pt x="1572" y="2996"/>
                    <a:pt x="1675" y="3119"/>
                  </a:cubicBezTo>
                  <a:cubicBezTo>
                    <a:pt x="1810" y="3278"/>
                    <a:pt x="1830" y="3347"/>
                    <a:pt x="1830" y="3373"/>
                  </a:cubicBezTo>
                  <a:lnTo>
                    <a:pt x="1830" y="3632"/>
                  </a:lnTo>
                  <a:cubicBezTo>
                    <a:pt x="1830" y="3779"/>
                    <a:pt x="1949" y="3898"/>
                    <a:pt x="2095" y="3898"/>
                  </a:cubicBezTo>
                  <a:cubicBezTo>
                    <a:pt x="2132" y="3898"/>
                    <a:pt x="2162" y="3868"/>
                    <a:pt x="2162" y="3831"/>
                  </a:cubicBezTo>
                  <a:cubicBezTo>
                    <a:pt x="2162" y="3794"/>
                    <a:pt x="2132" y="3764"/>
                    <a:pt x="2095" y="3764"/>
                  </a:cubicBezTo>
                  <a:cubicBezTo>
                    <a:pt x="2022" y="3764"/>
                    <a:pt x="1963" y="3705"/>
                    <a:pt x="1963" y="3632"/>
                  </a:cubicBezTo>
                  <a:lnTo>
                    <a:pt x="1963" y="3373"/>
                  </a:lnTo>
                  <a:cubicBezTo>
                    <a:pt x="1963" y="3290"/>
                    <a:pt x="1906" y="3185"/>
                    <a:pt x="1777" y="3032"/>
                  </a:cubicBezTo>
                  <a:cubicBezTo>
                    <a:pt x="1685" y="2923"/>
                    <a:pt x="1601" y="2746"/>
                    <a:pt x="1598" y="2740"/>
                  </a:cubicBezTo>
                  <a:cubicBezTo>
                    <a:pt x="1522" y="2603"/>
                    <a:pt x="1482" y="2447"/>
                    <a:pt x="1482" y="2289"/>
                  </a:cubicBezTo>
                  <a:cubicBezTo>
                    <a:pt x="1482" y="1778"/>
                    <a:pt x="1896" y="1361"/>
                    <a:pt x="2406" y="1356"/>
                  </a:cubicBezTo>
                  <a:cubicBezTo>
                    <a:pt x="2917" y="1361"/>
                    <a:pt x="3331" y="1778"/>
                    <a:pt x="3331" y="2289"/>
                  </a:cubicBezTo>
                  <a:cubicBezTo>
                    <a:pt x="3331" y="2447"/>
                    <a:pt x="3290" y="2603"/>
                    <a:pt x="3212" y="2744"/>
                  </a:cubicBezTo>
                  <a:cubicBezTo>
                    <a:pt x="3212" y="2746"/>
                    <a:pt x="3128" y="2923"/>
                    <a:pt x="3035" y="3032"/>
                  </a:cubicBezTo>
                  <a:cubicBezTo>
                    <a:pt x="2907" y="3185"/>
                    <a:pt x="2849" y="3290"/>
                    <a:pt x="2849" y="3373"/>
                  </a:cubicBezTo>
                  <a:lnTo>
                    <a:pt x="2849" y="3632"/>
                  </a:lnTo>
                  <a:cubicBezTo>
                    <a:pt x="2849" y="3705"/>
                    <a:pt x="2790" y="3764"/>
                    <a:pt x="2717" y="3764"/>
                  </a:cubicBezTo>
                  <a:cubicBezTo>
                    <a:pt x="2681" y="3764"/>
                    <a:pt x="2651" y="3794"/>
                    <a:pt x="2651" y="3831"/>
                  </a:cubicBezTo>
                  <a:cubicBezTo>
                    <a:pt x="2651" y="3868"/>
                    <a:pt x="2681" y="3898"/>
                    <a:pt x="2717" y="3898"/>
                  </a:cubicBezTo>
                  <a:cubicBezTo>
                    <a:pt x="2864" y="3898"/>
                    <a:pt x="2983" y="3779"/>
                    <a:pt x="2983" y="3632"/>
                  </a:cubicBezTo>
                  <a:lnTo>
                    <a:pt x="2983" y="3373"/>
                  </a:lnTo>
                  <a:cubicBezTo>
                    <a:pt x="2983" y="3347"/>
                    <a:pt x="3003" y="3278"/>
                    <a:pt x="3137" y="3119"/>
                  </a:cubicBezTo>
                  <a:cubicBezTo>
                    <a:pt x="3241" y="2996"/>
                    <a:pt x="3329" y="2809"/>
                    <a:pt x="3331" y="2805"/>
                  </a:cubicBezTo>
                  <a:cubicBezTo>
                    <a:pt x="3418" y="2648"/>
                    <a:pt x="3464" y="2470"/>
                    <a:pt x="3464" y="2289"/>
                  </a:cubicBezTo>
                  <a:cubicBezTo>
                    <a:pt x="3464" y="1709"/>
                    <a:pt x="2998" y="1235"/>
                    <a:pt x="2420" y="1223"/>
                  </a:cubicBezTo>
                  <a:lnTo>
                    <a:pt x="2420" y="1223"/>
                  </a:lnTo>
                  <a:close/>
                  <a:moveTo>
                    <a:pt x="4002" y="706"/>
                  </a:moveTo>
                  <a:lnTo>
                    <a:pt x="4002" y="706"/>
                  </a:lnTo>
                  <a:lnTo>
                    <a:pt x="3625" y="1084"/>
                  </a:lnTo>
                  <a:cubicBezTo>
                    <a:pt x="3600" y="1108"/>
                    <a:pt x="3600" y="1147"/>
                    <a:pt x="3625" y="1171"/>
                  </a:cubicBezTo>
                  <a:cubicBezTo>
                    <a:pt x="3637" y="1183"/>
                    <a:pt x="3652" y="1189"/>
                    <a:pt x="3668" y="1189"/>
                  </a:cubicBezTo>
                  <a:cubicBezTo>
                    <a:pt x="3684" y="1189"/>
                    <a:pt x="3700" y="1183"/>
                    <a:pt x="3712" y="1171"/>
                  </a:cubicBezTo>
                  <a:lnTo>
                    <a:pt x="4089" y="793"/>
                  </a:lnTo>
                  <a:cubicBezTo>
                    <a:pt x="4113" y="769"/>
                    <a:pt x="4113" y="730"/>
                    <a:pt x="4089" y="706"/>
                  </a:cubicBezTo>
                  <a:cubicBezTo>
                    <a:pt x="4065" y="682"/>
                    <a:pt x="4026" y="682"/>
                    <a:pt x="4002" y="706"/>
                  </a:cubicBezTo>
                  <a:lnTo>
                    <a:pt x="4002" y="706"/>
                  </a:lnTo>
                  <a:close/>
                  <a:moveTo>
                    <a:pt x="798" y="718"/>
                  </a:moveTo>
                  <a:lnTo>
                    <a:pt x="798" y="718"/>
                  </a:lnTo>
                  <a:cubicBezTo>
                    <a:pt x="773" y="694"/>
                    <a:pt x="735" y="694"/>
                    <a:pt x="710" y="718"/>
                  </a:cubicBezTo>
                  <a:cubicBezTo>
                    <a:pt x="686" y="742"/>
                    <a:pt x="686" y="781"/>
                    <a:pt x="710" y="805"/>
                  </a:cubicBezTo>
                  <a:lnTo>
                    <a:pt x="1088" y="1183"/>
                  </a:lnTo>
                  <a:cubicBezTo>
                    <a:pt x="1100" y="1195"/>
                    <a:pt x="1116" y="1201"/>
                    <a:pt x="1132" y="1201"/>
                  </a:cubicBezTo>
                  <a:cubicBezTo>
                    <a:pt x="1147" y="1201"/>
                    <a:pt x="1163" y="1195"/>
                    <a:pt x="1175" y="1183"/>
                  </a:cubicBezTo>
                  <a:cubicBezTo>
                    <a:pt x="1199" y="1159"/>
                    <a:pt x="1199" y="1120"/>
                    <a:pt x="1175" y="1096"/>
                  </a:cubicBezTo>
                  <a:lnTo>
                    <a:pt x="798" y="718"/>
                  </a:lnTo>
                  <a:lnTo>
                    <a:pt x="798" y="718"/>
                  </a:lnTo>
                  <a:close/>
                  <a:moveTo>
                    <a:pt x="595" y="2338"/>
                  </a:moveTo>
                  <a:lnTo>
                    <a:pt x="595" y="2338"/>
                  </a:lnTo>
                  <a:lnTo>
                    <a:pt x="61" y="2338"/>
                  </a:lnTo>
                  <a:cubicBezTo>
                    <a:pt x="27" y="2338"/>
                    <a:pt x="0" y="2365"/>
                    <a:pt x="0" y="2399"/>
                  </a:cubicBezTo>
                  <a:cubicBezTo>
                    <a:pt x="0" y="2433"/>
                    <a:pt x="27" y="2461"/>
                    <a:pt x="61" y="2461"/>
                  </a:cubicBezTo>
                  <a:lnTo>
                    <a:pt x="595" y="2461"/>
                  </a:lnTo>
                  <a:cubicBezTo>
                    <a:pt x="629" y="2461"/>
                    <a:pt x="657" y="2433"/>
                    <a:pt x="657" y="2399"/>
                  </a:cubicBezTo>
                  <a:cubicBezTo>
                    <a:pt x="657" y="2365"/>
                    <a:pt x="629" y="2338"/>
                    <a:pt x="595" y="2338"/>
                  </a:cubicBezTo>
                  <a:lnTo>
                    <a:pt x="595" y="2338"/>
                  </a:lnTo>
                  <a:close/>
                  <a:moveTo>
                    <a:pt x="4721" y="2338"/>
                  </a:moveTo>
                  <a:lnTo>
                    <a:pt x="4721" y="2338"/>
                  </a:lnTo>
                  <a:lnTo>
                    <a:pt x="4187" y="2338"/>
                  </a:lnTo>
                  <a:cubicBezTo>
                    <a:pt x="4153" y="2338"/>
                    <a:pt x="4126" y="2365"/>
                    <a:pt x="4126" y="2399"/>
                  </a:cubicBezTo>
                  <a:cubicBezTo>
                    <a:pt x="4126" y="2433"/>
                    <a:pt x="4153" y="2461"/>
                    <a:pt x="4187" y="2461"/>
                  </a:cubicBezTo>
                  <a:lnTo>
                    <a:pt x="4721" y="2461"/>
                  </a:lnTo>
                  <a:cubicBezTo>
                    <a:pt x="4756" y="2461"/>
                    <a:pt x="4783" y="2433"/>
                    <a:pt x="4783" y="2399"/>
                  </a:cubicBezTo>
                  <a:cubicBezTo>
                    <a:pt x="4783" y="2365"/>
                    <a:pt x="4756" y="2338"/>
                    <a:pt x="4721" y="2338"/>
                  </a:cubicBezTo>
                  <a:lnTo>
                    <a:pt x="4721" y="2338"/>
                  </a:lnTo>
                  <a:close/>
                  <a:moveTo>
                    <a:pt x="2337" y="594"/>
                  </a:moveTo>
                  <a:lnTo>
                    <a:pt x="2337" y="594"/>
                  </a:lnTo>
                  <a:lnTo>
                    <a:pt x="2337" y="60"/>
                  </a:lnTo>
                  <a:cubicBezTo>
                    <a:pt x="2337" y="26"/>
                    <a:pt x="2364" y="0"/>
                    <a:pt x="2399" y="0"/>
                  </a:cubicBezTo>
                  <a:cubicBezTo>
                    <a:pt x="2433" y="0"/>
                    <a:pt x="2460" y="26"/>
                    <a:pt x="2460" y="60"/>
                  </a:cubicBezTo>
                  <a:lnTo>
                    <a:pt x="2460" y="594"/>
                  </a:lnTo>
                  <a:cubicBezTo>
                    <a:pt x="2460" y="628"/>
                    <a:pt x="2433" y="656"/>
                    <a:pt x="2399" y="656"/>
                  </a:cubicBezTo>
                  <a:cubicBezTo>
                    <a:pt x="2364" y="656"/>
                    <a:pt x="2337" y="628"/>
                    <a:pt x="2337" y="594"/>
                  </a:cubicBez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grpSp>
      <p:grpSp>
        <p:nvGrpSpPr>
          <p:cNvPr id="13" name="Group 12">
            <a:extLst>
              <a:ext uri="{FF2B5EF4-FFF2-40B4-BE49-F238E27FC236}">
                <a16:creationId xmlns:a16="http://schemas.microsoft.com/office/drawing/2014/main" id="{68954886-3A15-1CFC-F480-2A4375D37597}"/>
              </a:ext>
            </a:extLst>
          </p:cNvPr>
          <p:cNvGrpSpPr/>
          <p:nvPr/>
        </p:nvGrpSpPr>
        <p:grpSpPr>
          <a:xfrm>
            <a:off x="4627259" y="3108984"/>
            <a:ext cx="1234440" cy="1478171"/>
            <a:chOff x="3601116" y="2425230"/>
            <a:chExt cx="1645920" cy="1970895"/>
          </a:xfrm>
        </p:grpSpPr>
        <p:sp>
          <p:nvSpPr>
            <p:cNvPr id="14" name="Freeform 9">
              <a:extLst>
                <a:ext uri="{FF2B5EF4-FFF2-40B4-BE49-F238E27FC236}">
                  <a16:creationId xmlns:a16="http://schemas.microsoft.com/office/drawing/2014/main" id="{96214326-661D-32CB-4255-544023968C85}"/>
                </a:ext>
              </a:extLst>
            </p:cNvPr>
            <p:cNvSpPr>
              <a:spLocks noChangeAspect="1" noEditPoints="1"/>
            </p:cNvSpPr>
            <p:nvPr/>
          </p:nvSpPr>
          <p:spPr bwMode="auto">
            <a:xfrm>
              <a:off x="3890324" y="3024525"/>
              <a:ext cx="1067504" cy="1371600"/>
            </a:xfrm>
            <a:custGeom>
              <a:avLst/>
              <a:gdLst>
                <a:gd name="T0" fmla="*/ 1882 w 3732"/>
                <a:gd name="T1" fmla="*/ 4067 h 4799"/>
                <a:gd name="T2" fmla="*/ 2012 w 3732"/>
                <a:gd name="T3" fmla="*/ 4300 h 4799"/>
                <a:gd name="T4" fmla="*/ 1947 w 3732"/>
                <a:gd name="T5" fmla="*/ 4002 h 4799"/>
                <a:gd name="T6" fmla="*/ 2702 w 3732"/>
                <a:gd name="T7" fmla="*/ 3783 h 4799"/>
                <a:gd name="T8" fmla="*/ 2832 w 3732"/>
                <a:gd name="T9" fmla="*/ 4300 h 4799"/>
                <a:gd name="T10" fmla="*/ 2767 w 3732"/>
                <a:gd name="T11" fmla="*/ 3718 h 4799"/>
                <a:gd name="T12" fmla="*/ 499 w 3732"/>
                <a:gd name="T13" fmla="*/ 3098 h 4799"/>
                <a:gd name="T14" fmla="*/ 1346 w 3732"/>
                <a:gd name="T15" fmla="*/ 3228 h 4799"/>
                <a:gd name="T16" fmla="*/ 1346 w 3732"/>
                <a:gd name="T17" fmla="*/ 3098 h 4799"/>
                <a:gd name="T18" fmla="*/ 2957 w 3732"/>
                <a:gd name="T19" fmla="*/ 3127 h 4799"/>
                <a:gd name="T20" fmla="*/ 1913 w 3732"/>
                <a:gd name="T21" fmla="*/ 3864 h 4799"/>
                <a:gd name="T22" fmla="*/ 3159 w 3732"/>
                <a:gd name="T23" fmla="*/ 2758 h 4799"/>
                <a:gd name="T24" fmla="*/ 3602 w 3732"/>
                <a:gd name="T25" fmla="*/ 316 h 4799"/>
                <a:gd name="T26" fmla="*/ 317 w 3732"/>
                <a:gd name="T27" fmla="*/ 129 h 4799"/>
                <a:gd name="T28" fmla="*/ 317 w 3732"/>
                <a:gd name="T29" fmla="*/ 4668 h 4799"/>
                <a:gd name="T30" fmla="*/ 3602 w 3732"/>
                <a:gd name="T31" fmla="*/ 316 h 4799"/>
                <a:gd name="T32" fmla="*/ 3732 w 3732"/>
                <a:gd name="T33" fmla="*/ 316 h 4799"/>
                <a:gd name="T34" fmla="*/ 317 w 3732"/>
                <a:gd name="T35" fmla="*/ 4799 h 4799"/>
                <a:gd name="T36" fmla="*/ 317 w 3732"/>
                <a:gd name="T37" fmla="*/ 0 h 4799"/>
                <a:gd name="T38" fmla="*/ 3732 w 3732"/>
                <a:gd name="T39" fmla="*/ 316 h 4799"/>
                <a:gd name="T40" fmla="*/ 3074 w 3732"/>
                <a:gd name="T41" fmla="*/ 3332 h 4799"/>
                <a:gd name="T42" fmla="*/ 3204 w 3732"/>
                <a:gd name="T43" fmla="*/ 4300 h 4799"/>
                <a:gd name="T44" fmla="*/ 3139 w 3732"/>
                <a:gd name="T45" fmla="*/ 3267 h 4799"/>
                <a:gd name="T46" fmla="*/ 499 w 3732"/>
                <a:gd name="T47" fmla="*/ 3455 h 4799"/>
                <a:gd name="T48" fmla="*/ 1346 w 3732"/>
                <a:gd name="T49" fmla="*/ 3585 h 4799"/>
                <a:gd name="T50" fmla="*/ 1346 w 3732"/>
                <a:gd name="T51" fmla="*/ 3455 h 4799"/>
                <a:gd name="T52" fmla="*/ 2290 w 3732"/>
                <a:gd name="T53" fmla="*/ 3992 h 4799"/>
                <a:gd name="T54" fmla="*/ 2420 w 3732"/>
                <a:gd name="T55" fmla="*/ 4300 h 4799"/>
                <a:gd name="T56" fmla="*/ 2355 w 3732"/>
                <a:gd name="T57" fmla="*/ 3927 h 4799"/>
                <a:gd name="T58" fmla="*/ 499 w 3732"/>
                <a:gd name="T59" fmla="*/ 3808 h 4799"/>
                <a:gd name="T60" fmla="*/ 1346 w 3732"/>
                <a:gd name="T61" fmla="*/ 3938 h 4799"/>
                <a:gd name="T62" fmla="*/ 1346 w 3732"/>
                <a:gd name="T63" fmla="*/ 3808 h 4799"/>
                <a:gd name="T64" fmla="*/ 1781 w 3732"/>
                <a:gd name="T65" fmla="*/ 1742 h 4799"/>
                <a:gd name="T66" fmla="*/ 1736 w 3732"/>
                <a:gd name="T67" fmla="*/ 1312 h 4799"/>
                <a:gd name="T68" fmla="*/ 1305 w 3732"/>
                <a:gd name="T69" fmla="*/ 1266 h 4799"/>
                <a:gd name="T70" fmla="*/ 1175 w 3732"/>
                <a:gd name="T71" fmla="*/ 1266 h 4799"/>
                <a:gd name="T72" fmla="*/ 1846 w 3732"/>
                <a:gd name="T73" fmla="*/ 1200 h 4799"/>
                <a:gd name="T74" fmla="*/ 1781 w 3732"/>
                <a:gd name="T75" fmla="*/ 1872 h 4799"/>
                <a:gd name="T76" fmla="*/ 1346 w 3732"/>
                <a:gd name="T77" fmla="*/ 4165 h 4799"/>
                <a:gd name="T78" fmla="*/ 434 w 3732"/>
                <a:gd name="T79" fmla="*/ 4230 h 4799"/>
                <a:gd name="T80" fmla="*/ 1411 w 3732"/>
                <a:gd name="T81" fmla="*/ 4230 h 4799"/>
                <a:gd name="T82" fmla="*/ 2088 w 3732"/>
                <a:gd name="T83" fmla="*/ 956 h 4799"/>
                <a:gd name="T84" fmla="*/ 2088 w 3732"/>
                <a:gd name="T85" fmla="*/ 602 h 4799"/>
                <a:gd name="T86" fmla="*/ 1977 w 3732"/>
                <a:gd name="T87" fmla="*/ 1068 h 4799"/>
                <a:gd name="T88" fmla="*/ 1958 w 3732"/>
                <a:gd name="T89" fmla="*/ 532 h 4799"/>
                <a:gd name="T90" fmla="*/ 2507 w 3732"/>
                <a:gd name="T91" fmla="*/ 1081 h 4799"/>
                <a:gd name="T92" fmla="*/ 1977 w 3732"/>
                <a:gd name="T93" fmla="*/ 1068 h 4799"/>
                <a:gd name="T94" fmla="*/ 799 w 3732"/>
                <a:gd name="T95" fmla="*/ 2286 h 4799"/>
                <a:gd name="T96" fmla="*/ 2914 w 3732"/>
                <a:gd name="T97" fmla="*/ 2156 h 4799"/>
                <a:gd name="T98" fmla="*/ 799 w 3732"/>
                <a:gd name="T99" fmla="*/ 2286 h 4799"/>
                <a:gd name="T100" fmla="*/ 493 w 3732"/>
                <a:gd name="T101" fmla="*/ 2507 h 4799"/>
                <a:gd name="T102" fmla="*/ 3232 w 3732"/>
                <a:gd name="T103" fmla="*/ 2507 h 4799"/>
                <a:gd name="T104" fmla="*/ 493 w 3732"/>
                <a:gd name="T105" fmla="*/ 2507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32" h="4799">
                  <a:moveTo>
                    <a:pt x="1947" y="4002"/>
                  </a:moveTo>
                  <a:lnTo>
                    <a:pt x="1947" y="4002"/>
                  </a:lnTo>
                  <a:cubicBezTo>
                    <a:pt x="1911" y="4002"/>
                    <a:pt x="1882" y="4031"/>
                    <a:pt x="1882" y="4067"/>
                  </a:cubicBezTo>
                  <a:lnTo>
                    <a:pt x="1882" y="4300"/>
                  </a:lnTo>
                  <a:cubicBezTo>
                    <a:pt x="1882" y="4336"/>
                    <a:pt x="1911" y="4366"/>
                    <a:pt x="1947" y="4366"/>
                  </a:cubicBezTo>
                  <a:cubicBezTo>
                    <a:pt x="1983" y="4366"/>
                    <a:pt x="2012" y="4336"/>
                    <a:pt x="2012" y="4300"/>
                  </a:cubicBezTo>
                  <a:lnTo>
                    <a:pt x="2012" y="4067"/>
                  </a:lnTo>
                  <a:cubicBezTo>
                    <a:pt x="2012" y="4031"/>
                    <a:pt x="1983" y="4002"/>
                    <a:pt x="1947" y="4002"/>
                  </a:cubicBezTo>
                  <a:lnTo>
                    <a:pt x="1947" y="4002"/>
                  </a:lnTo>
                  <a:close/>
                  <a:moveTo>
                    <a:pt x="2767" y="3718"/>
                  </a:moveTo>
                  <a:lnTo>
                    <a:pt x="2767" y="3718"/>
                  </a:lnTo>
                  <a:cubicBezTo>
                    <a:pt x="2731" y="3718"/>
                    <a:pt x="2702" y="3747"/>
                    <a:pt x="2702" y="3783"/>
                  </a:cubicBezTo>
                  <a:lnTo>
                    <a:pt x="2702" y="4300"/>
                  </a:lnTo>
                  <a:cubicBezTo>
                    <a:pt x="2702" y="4336"/>
                    <a:pt x="2731" y="4366"/>
                    <a:pt x="2767" y="4366"/>
                  </a:cubicBezTo>
                  <a:cubicBezTo>
                    <a:pt x="2803" y="4366"/>
                    <a:pt x="2832" y="4336"/>
                    <a:pt x="2832" y="4300"/>
                  </a:cubicBezTo>
                  <a:lnTo>
                    <a:pt x="2832" y="3783"/>
                  </a:lnTo>
                  <a:cubicBezTo>
                    <a:pt x="2832" y="3747"/>
                    <a:pt x="2803" y="3718"/>
                    <a:pt x="2767" y="3718"/>
                  </a:cubicBezTo>
                  <a:lnTo>
                    <a:pt x="2767" y="3718"/>
                  </a:lnTo>
                  <a:close/>
                  <a:moveTo>
                    <a:pt x="1346" y="3098"/>
                  </a:moveTo>
                  <a:lnTo>
                    <a:pt x="1346" y="3098"/>
                  </a:lnTo>
                  <a:lnTo>
                    <a:pt x="499" y="3098"/>
                  </a:lnTo>
                  <a:cubicBezTo>
                    <a:pt x="463" y="3098"/>
                    <a:pt x="434" y="3127"/>
                    <a:pt x="434" y="3163"/>
                  </a:cubicBezTo>
                  <a:cubicBezTo>
                    <a:pt x="434" y="3199"/>
                    <a:pt x="463" y="3228"/>
                    <a:pt x="499" y="3228"/>
                  </a:cubicBezTo>
                  <a:lnTo>
                    <a:pt x="1346" y="3228"/>
                  </a:lnTo>
                  <a:cubicBezTo>
                    <a:pt x="1382" y="3228"/>
                    <a:pt x="1411" y="3199"/>
                    <a:pt x="1411" y="3163"/>
                  </a:cubicBezTo>
                  <a:cubicBezTo>
                    <a:pt x="1411" y="3127"/>
                    <a:pt x="1382" y="3098"/>
                    <a:pt x="1346" y="3098"/>
                  </a:cubicBezTo>
                  <a:lnTo>
                    <a:pt x="1346" y="3098"/>
                  </a:lnTo>
                  <a:close/>
                  <a:moveTo>
                    <a:pt x="2795" y="3070"/>
                  </a:moveTo>
                  <a:lnTo>
                    <a:pt x="2795" y="3070"/>
                  </a:lnTo>
                  <a:lnTo>
                    <a:pt x="2957" y="3127"/>
                  </a:lnTo>
                  <a:cubicBezTo>
                    <a:pt x="2743" y="3503"/>
                    <a:pt x="2350" y="3733"/>
                    <a:pt x="1913" y="3733"/>
                  </a:cubicBezTo>
                  <a:cubicBezTo>
                    <a:pt x="1877" y="3733"/>
                    <a:pt x="1848" y="3763"/>
                    <a:pt x="1848" y="3799"/>
                  </a:cubicBezTo>
                  <a:cubicBezTo>
                    <a:pt x="1848" y="3835"/>
                    <a:pt x="1877" y="3864"/>
                    <a:pt x="1913" y="3864"/>
                  </a:cubicBezTo>
                  <a:cubicBezTo>
                    <a:pt x="2405" y="3864"/>
                    <a:pt x="2847" y="3600"/>
                    <a:pt x="3081" y="3171"/>
                  </a:cubicBezTo>
                  <a:lnTo>
                    <a:pt x="3247" y="3230"/>
                  </a:lnTo>
                  <a:lnTo>
                    <a:pt x="3159" y="2758"/>
                  </a:lnTo>
                  <a:lnTo>
                    <a:pt x="2795" y="3070"/>
                  </a:lnTo>
                  <a:lnTo>
                    <a:pt x="2795" y="3070"/>
                  </a:lnTo>
                  <a:close/>
                  <a:moveTo>
                    <a:pt x="3602" y="316"/>
                  </a:moveTo>
                  <a:lnTo>
                    <a:pt x="3602" y="316"/>
                  </a:lnTo>
                  <a:cubicBezTo>
                    <a:pt x="3602" y="213"/>
                    <a:pt x="3518" y="129"/>
                    <a:pt x="3414" y="129"/>
                  </a:cubicBezTo>
                  <a:lnTo>
                    <a:pt x="317" y="129"/>
                  </a:lnTo>
                  <a:cubicBezTo>
                    <a:pt x="214" y="129"/>
                    <a:pt x="130" y="213"/>
                    <a:pt x="130" y="316"/>
                  </a:cubicBezTo>
                  <a:lnTo>
                    <a:pt x="130" y="4481"/>
                  </a:lnTo>
                  <a:cubicBezTo>
                    <a:pt x="130" y="4584"/>
                    <a:pt x="214" y="4668"/>
                    <a:pt x="317" y="4668"/>
                  </a:cubicBezTo>
                  <a:lnTo>
                    <a:pt x="3414" y="4668"/>
                  </a:lnTo>
                  <a:cubicBezTo>
                    <a:pt x="3518" y="4668"/>
                    <a:pt x="3602" y="4584"/>
                    <a:pt x="3602" y="4481"/>
                  </a:cubicBezTo>
                  <a:lnTo>
                    <a:pt x="3602" y="316"/>
                  </a:lnTo>
                  <a:lnTo>
                    <a:pt x="3602" y="316"/>
                  </a:lnTo>
                  <a:close/>
                  <a:moveTo>
                    <a:pt x="3732" y="316"/>
                  </a:moveTo>
                  <a:lnTo>
                    <a:pt x="3732" y="316"/>
                  </a:lnTo>
                  <a:lnTo>
                    <a:pt x="3732" y="4481"/>
                  </a:lnTo>
                  <a:cubicBezTo>
                    <a:pt x="3732" y="4656"/>
                    <a:pt x="3589" y="4799"/>
                    <a:pt x="3414" y="4799"/>
                  </a:cubicBezTo>
                  <a:lnTo>
                    <a:pt x="317" y="4799"/>
                  </a:lnTo>
                  <a:cubicBezTo>
                    <a:pt x="142" y="4799"/>
                    <a:pt x="0" y="4656"/>
                    <a:pt x="0" y="4481"/>
                  </a:cubicBezTo>
                  <a:lnTo>
                    <a:pt x="0" y="316"/>
                  </a:lnTo>
                  <a:cubicBezTo>
                    <a:pt x="0" y="141"/>
                    <a:pt x="142" y="0"/>
                    <a:pt x="317" y="0"/>
                  </a:cubicBezTo>
                  <a:lnTo>
                    <a:pt x="3414" y="0"/>
                  </a:lnTo>
                  <a:cubicBezTo>
                    <a:pt x="3589" y="0"/>
                    <a:pt x="3732" y="141"/>
                    <a:pt x="3732" y="316"/>
                  </a:cubicBezTo>
                  <a:lnTo>
                    <a:pt x="3732" y="316"/>
                  </a:lnTo>
                  <a:close/>
                  <a:moveTo>
                    <a:pt x="3139" y="3267"/>
                  </a:moveTo>
                  <a:lnTo>
                    <a:pt x="3139" y="3267"/>
                  </a:lnTo>
                  <a:cubicBezTo>
                    <a:pt x="3103" y="3267"/>
                    <a:pt x="3074" y="3296"/>
                    <a:pt x="3074" y="3332"/>
                  </a:cubicBezTo>
                  <a:lnTo>
                    <a:pt x="3074" y="4300"/>
                  </a:lnTo>
                  <a:cubicBezTo>
                    <a:pt x="3074" y="4336"/>
                    <a:pt x="3103" y="4366"/>
                    <a:pt x="3139" y="4366"/>
                  </a:cubicBezTo>
                  <a:cubicBezTo>
                    <a:pt x="3175" y="4366"/>
                    <a:pt x="3204" y="4336"/>
                    <a:pt x="3204" y="4300"/>
                  </a:cubicBezTo>
                  <a:lnTo>
                    <a:pt x="3204" y="3332"/>
                  </a:lnTo>
                  <a:cubicBezTo>
                    <a:pt x="3204" y="3296"/>
                    <a:pt x="3175" y="3267"/>
                    <a:pt x="3139" y="3267"/>
                  </a:cubicBezTo>
                  <a:lnTo>
                    <a:pt x="3139" y="3267"/>
                  </a:lnTo>
                  <a:close/>
                  <a:moveTo>
                    <a:pt x="1346" y="3455"/>
                  </a:moveTo>
                  <a:lnTo>
                    <a:pt x="1346" y="3455"/>
                  </a:lnTo>
                  <a:lnTo>
                    <a:pt x="499" y="3455"/>
                  </a:lnTo>
                  <a:cubicBezTo>
                    <a:pt x="463" y="3455"/>
                    <a:pt x="434" y="3484"/>
                    <a:pt x="434" y="3520"/>
                  </a:cubicBezTo>
                  <a:cubicBezTo>
                    <a:pt x="434" y="3556"/>
                    <a:pt x="463" y="3585"/>
                    <a:pt x="499" y="3585"/>
                  </a:cubicBezTo>
                  <a:lnTo>
                    <a:pt x="1346" y="3585"/>
                  </a:lnTo>
                  <a:cubicBezTo>
                    <a:pt x="1382" y="3585"/>
                    <a:pt x="1411" y="3556"/>
                    <a:pt x="1411" y="3520"/>
                  </a:cubicBezTo>
                  <a:cubicBezTo>
                    <a:pt x="1411" y="3484"/>
                    <a:pt x="1382" y="3455"/>
                    <a:pt x="1346" y="3455"/>
                  </a:cubicBezTo>
                  <a:lnTo>
                    <a:pt x="1346" y="3455"/>
                  </a:lnTo>
                  <a:close/>
                  <a:moveTo>
                    <a:pt x="2355" y="3927"/>
                  </a:moveTo>
                  <a:lnTo>
                    <a:pt x="2355" y="3927"/>
                  </a:lnTo>
                  <a:cubicBezTo>
                    <a:pt x="2319" y="3927"/>
                    <a:pt x="2290" y="3956"/>
                    <a:pt x="2290" y="3992"/>
                  </a:cubicBezTo>
                  <a:lnTo>
                    <a:pt x="2290" y="4300"/>
                  </a:lnTo>
                  <a:cubicBezTo>
                    <a:pt x="2290" y="4336"/>
                    <a:pt x="2319" y="4366"/>
                    <a:pt x="2355" y="4366"/>
                  </a:cubicBezTo>
                  <a:cubicBezTo>
                    <a:pt x="2391" y="4366"/>
                    <a:pt x="2420" y="4336"/>
                    <a:pt x="2420" y="4300"/>
                  </a:cubicBezTo>
                  <a:lnTo>
                    <a:pt x="2420" y="3992"/>
                  </a:lnTo>
                  <a:cubicBezTo>
                    <a:pt x="2420" y="3956"/>
                    <a:pt x="2391" y="3927"/>
                    <a:pt x="2355" y="3927"/>
                  </a:cubicBezTo>
                  <a:lnTo>
                    <a:pt x="2355" y="3927"/>
                  </a:lnTo>
                  <a:close/>
                  <a:moveTo>
                    <a:pt x="1346" y="3808"/>
                  </a:moveTo>
                  <a:lnTo>
                    <a:pt x="1346" y="3808"/>
                  </a:lnTo>
                  <a:lnTo>
                    <a:pt x="499" y="3808"/>
                  </a:lnTo>
                  <a:cubicBezTo>
                    <a:pt x="463" y="3808"/>
                    <a:pt x="434" y="3837"/>
                    <a:pt x="434" y="3873"/>
                  </a:cubicBezTo>
                  <a:cubicBezTo>
                    <a:pt x="434" y="3909"/>
                    <a:pt x="463" y="3938"/>
                    <a:pt x="499" y="3938"/>
                  </a:cubicBezTo>
                  <a:lnTo>
                    <a:pt x="1346" y="3938"/>
                  </a:lnTo>
                  <a:cubicBezTo>
                    <a:pt x="1382" y="3938"/>
                    <a:pt x="1411" y="3909"/>
                    <a:pt x="1411" y="3873"/>
                  </a:cubicBezTo>
                  <a:cubicBezTo>
                    <a:pt x="1411" y="3837"/>
                    <a:pt x="1382" y="3808"/>
                    <a:pt x="1346" y="3808"/>
                  </a:cubicBezTo>
                  <a:lnTo>
                    <a:pt x="1346" y="3808"/>
                  </a:lnTo>
                  <a:close/>
                  <a:moveTo>
                    <a:pt x="1305" y="1266"/>
                  </a:moveTo>
                  <a:lnTo>
                    <a:pt x="1305" y="1266"/>
                  </a:lnTo>
                  <a:cubicBezTo>
                    <a:pt x="1305" y="1529"/>
                    <a:pt x="1519" y="1742"/>
                    <a:pt x="1781" y="1742"/>
                  </a:cubicBezTo>
                  <a:cubicBezTo>
                    <a:pt x="2023" y="1742"/>
                    <a:pt x="2224" y="1561"/>
                    <a:pt x="2254" y="1327"/>
                  </a:cubicBezTo>
                  <a:cubicBezTo>
                    <a:pt x="2159" y="1325"/>
                    <a:pt x="1963" y="1327"/>
                    <a:pt x="1783" y="1331"/>
                  </a:cubicBezTo>
                  <a:cubicBezTo>
                    <a:pt x="1765" y="1331"/>
                    <a:pt x="1748" y="1325"/>
                    <a:pt x="1736" y="1312"/>
                  </a:cubicBezTo>
                  <a:cubicBezTo>
                    <a:pt x="1723" y="1300"/>
                    <a:pt x="1716" y="1283"/>
                    <a:pt x="1716" y="1266"/>
                  </a:cubicBezTo>
                  <a:lnTo>
                    <a:pt x="1716" y="794"/>
                  </a:lnTo>
                  <a:cubicBezTo>
                    <a:pt x="1484" y="826"/>
                    <a:pt x="1305" y="1026"/>
                    <a:pt x="1305" y="1266"/>
                  </a:cubicBezTo>
                  <a:lnTo>
                    <a:pt x="1305" y="1266"/>
                  </a:lnTo>
                  <a:close/>
                  <a:moveTo>
                    <a:pt x="1175" y="1266"/>
                  </a:moveTo>
                  <a:lnTo>
                    <a:pt x="1175" y="1266"/>
                  </a:lnTo>
                  <a:cubicBezTo>
                    <a:pt x="1175" y="932"/>
                    <a:pt x="1447" y="660"/>
                    <a:pt x="1781" y="660"/>
                  </a:cubicBezTo>
                  <a:cubicBezTo>
                    <a:pt x="1817" y="660"/>
                    <a:pt x="1846" y="689"/>
                    <a:pt x="1846" y="725"/>
                  </a:cubicBezTo>
                  <a:lnTo>
                    <a:pt x="1846" y="1200"/>
                  </a:lnTo>
                  <a:cubicBezTo>
                    <a:pt x="2338" y="1190"/>
                    <a:pt x="2345" y="1196"/>
                    <a:pt x="2368" y="1219"/>
                  </a:cubicBezTo>
                  <a:cubicBezTo>
                    <a:pt x="2380" y="1231"/>
                    <a:pt x="2388" y="1249"/>
                    <a:pt x="2388" y="1266"/>
                  </a:cubicBezTo>
                  <a:cubicBezTo>
                    <a:pt x="2388" y="1600"/>
                    <a:pt x="2116" y="1872"/>
                    <a:pt x="1781" y="1872"/>
                  </a:cubicBezTo>
                  <a:cubicBezTo>
                    <a:pt x="1447" y="1872"/>
                    <a:pt x="1175" y="1600"/>
                    <a:pt x="1175" y="1266"/>
                  </a:cubicBezTo>
                  <a:lnTo>
                    <a:pt x="1175" y="1266"/>
                  </a:lnTo>
                  <a:close/>
                  <a:moveTo>
                    <a:pt x="1346" y="4165"/>
                  </a:moveTo>
                  <a:lnTo>
                    <a:pt x="1346" y="4165"/>
                  </a:lnTo>
                  <a:lnTo>
                    <a:pt x="499" y="4165"/>
                  </a:lnTo>
                  <a:cubicBezTo>
                    <a:pt x="463" y="4165"/>
                    <a:pt x="434" y="4194"/>
                    <a:pt x="434" y="4230"/>
                  </a:cubicBezTo>
                  <a:cubicBezTo>
                    <a:pt x="434" y="4266"/>
                    <a:pt x="463" y="4295"/>
                    <a:pt x="499" y="4295"/>
                  </a:cubicBezTo>
                  <a:lnTo>
                    <a:pt x="1346" y="4295"/>
                  </a:lnTo>
                  <a:cubicBezTo>
                    <a:pt x="1382" y="4295"/>
                    <a:pt x="1411" y="4266"/>
                    <a:pt x="1411" y="4230"/>
                  </a:cubicBezTo>
                  <a:cubicBezTo>
                    <a:pt x="1411" y="4194"/>
                    <a:pt x="1382" y="4165"/>
                    <a:pt x="1346" y="4165"/>
                  </a:cubicBezTo>
                  <a:lnTo>
                    <a:pt x="1346" y="4165"/>
                  </a:lnTo>
                  <a:close/>
                  <a:moveTo>
                    <a:pt x="2088" y="956"/>
                  </a:moveTo>
                  <a:lnTo>
                    <a:pt x="2088" y="956"/>
                  </a:lnTo>
                  <a:lnTo>
                    <a:pt x="2436" y="951"/>
                  </a:lnTo>
                  <a:cubicBezTo>
                    <a:pt x="2409" y="772"/>
                    <a:pt x="2267" y="630"/>
                    <a:pt x="2088" y="602"/>
                  </a:cubicBezTo>
                  <a:lnTo>
                    <a:pt x="2088" y="956"/>
                  </a:lnTo>
                  <a:lnTo>
                    <a:pt x="2088" y="956"/>
                  </a:lnTo>
                  <a:close/>
                  <a:moveTo>
                    <a:pt x="1977" y="1068"/>
                  </a:moveTo>
                  <a:lnTo>
                    <a:pt x="1977" y="1068"/>
                  </a:lnTo>
                  <a:cubicBezTo>
                    <a:pt x="1965" y="1056"/>
                    <a:pt x="1958" y="1039"/>
                    <a:pt x="1958" y="1022"/>
                  </a:cubicBezTo>
                  <a:lnTo>
                    <a:pt x="1958" y="532"/>
                  </a:lnTo>
                  <a:cubicBezTo>
                    <a:pt x="1958" y="496"/>
                    <a:pt x="1987" y="467"/>
                    <a:pt x="2023" y="467"/>
                  </a:cubicBezTo>
                  <a:cubicBezTo>
                    <a:pt x="2325" y="467"/>
                    <a:pt x="2571" y="713"/>
                    <a:pt x="2571" y="1016"/>
                  </a:cubicBezTo>
                  <a:cubicBezTo>
                    <a:pt x="2571" y="1051"/>
                    <a:pt x="2543" y="1080"/>
                    <a:pt x="2507" y="1081"/>
                  </a:cubicBezTo>
                  <a:lnTo>
                    <a:pt x="2024" y="1087"/>
                  </a:lnTo>
                  <a:cubicBezTo>
                    <a:pt x="2024" y="1087"/>
                    <a:pt x="2023" y="1087"/>
                    <a:pt x="2023" y="1087"/>
                  </a:cubicBezTo>
                  <a:cubicBezTo>
                    <a:pt x="2006" y="1087"/>
                    <a:pt x="1989" y="1080"/>
                    <a:pt x="1977" y="1068"/>
                  </a:cubicBezTo>
                  <a:lnTo>
                    <a:pt x="1977" y="1068"/>
                  </a:lnTo>
                  <a:close/>
                  <a:moveTo>
                    <a:pt x="799" y="2286"/>
                  </a:moveTo>
                  <a:lnTo>
                    <a:pt x="799" y="2286"/>
                  </a:lnTo>
                  <a:lnTo>
                    <a:pt x="2914" y="2286"/>
                  </a:lnTo>
                  <a:cubicBezTo>
                    <a:pt x="2950" y="2286"/>
                    <a:pt x="2980" y="2257"/>
                    <a:pt x="2980" y="2221"/>
                  </a:cubicBezTo>
                  <a:cubicBezTo>
                    <a:pt x="2980" y="2185"/>
                    <a:pt x="2950" y="2156"/>
                    <a:pt x="2914" y="2156"/>
                  </a:cubicBezTo>
                  <a:lnTo>
                    <a:pt x="799" y="2156"/>
                  </a:lnTo>
                  <a:cubicBezTo>
                    <a:pt x="763" y="2156"/>
                    <a:pt x="734" y="2185"/>
                    <a:pt x="734" y="2221"/>
                  </a:cubicBezTo>
                  <a:cubicBezTo>
                    <a:pt x="734" y="2257"/>
                    <a:pt x="763" y="2286"/>
                    <a:pt x="799" y="2286"/>
                  </a:cubicBezTo>
                  <a:lnTo>
                    <a:pt x="799" y="2286"/>
                  </a:lnTo>
                  <a:close/>
                  <a:moveTo>
                    <a:pt x="493" y="2507"/>
                  </a:moveTo>
                  <a:lnTo>
                    <a:pt x="493" y="2507"/>
                  </a:lnTo>
                  <a:cubicBezTo>
                    <a:pt x="493" y="2471"/>
                    <a:pt x="523" y="2442"/>
                    <a:pt x="559" y="2442"/>
                  </a:cubicBezTo>
                  <a:lnTo>
                    <a:pt x="3167" y="2442"/>
                  </a:lnTo>
                  <a:cubicBezTo>
                    <a:pt x="3202" y="2442"/>
                    <a:pt x="3232" y="2471"/>
                    <a:pt x="3232" y="2507"/>
                  </a:cubicBezTo>
                  <a:cubicBezTo>
                    <a:pt x="3232" y="2543"/>
                    <a:pt x="3202" y="2572"/>
                    <a:pt x="3167" y="2572"/>
                  </a:cubicBezTo>
                  <a:lnTo>
                    <a:pt x="559" y="2572"/>
                  </a:lnTo>
                  <a:cubicBezTo>
                    <a:pt x="523" y="2572"/>
                    <a:pt x="493" y="2543"/>
                    <a:pt x="493" y="2507"/>
                  </a:cubicBez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15" name="TextBox 14">
              <a:extLst>
                <a:ext uri="{FF2B5EF4-FFF2-40B4-BE49-F238E27FC236}">
                  <a16:creationId xmlns:a16="http://schemas.microsoft.com/office/drawing/2014/main" id="{9A1EDD6F-01EE-0E65-F764-9DD5084FF9A3}"/>
                </a:ext>
              </a:extLst>
            </p:cNvPr>
            <p:cNvSpPr txBox="1"/>
            <p:nvPr/>
          </p:nvSpPr>
          <p:spPr>
            <a:xfrm>
              <a:off x="3601116" y="2425230"/>
              <a:ext cx="1645920" cy="677108"/>
            </a:xfrm>
            <a:prstGeom prst="rect">
              <a:avLst/>
            </a:prstGeom>
            <a:noFill/>
          </p:spPr>
          <p:txBody>
            <a:bodyPr wrap="square" rtlCol="0">
              <a:spAutoFit/>
            </a:bodyPr>
            <a:lstStyle/>
            <a:p>
              <a:pPr algn="ctr" defTabSz="685800">
                <a:defRPr/>
              </a:pPr>
              <a:r>
                <a:rPr lang="en-US" sz="1350" kern="0">
                  <a:solidFill>
                    <a:srgbClr val="000000"/>
                  </a:solidFill>
                  <a:latin typeface="Anova Light"/>
                </a:rPr>
                <a:t>Stand on its own</a:t>
              </a:r>
            </a:p>
          </p:txBody>
        </p:sp>
      </p:grpSp>
      <p:grpSp>
        <p:nvGrpSpPr>
          <p:cNvPr id="16" name="Group 15">
            <a:extLst>
              <a:ext uri="{FF2B5EF4-FFF2-40B4-BE49-F238E27FC236}">
                <a16:creationId xmlns:a16="http://schemas.microsoft.com/office/drawing/2014/main" id="{FA16A844-55A4-951D-34FC-ED10908BB5F3}"/>
              </a:ext>
            </a:extLst>
          </p:cNvPr>
          <p:cNvGrpSpPr/>
          <p:nvPr/>
        </p:nvGrpSpPr>
        <p:grpSpPr>
          <a:xfrm>
            <a:off x="2060334" y="2271652"/>
            <a:ext cx="1765618" cy="2185207"/>
            <a:chOff x="612244" y="1963973"/>
            <a:chExt cx="2354157" cy="2913609"/>
          </a:xfrm>
        </p:grpSpPr>
        <p:sp>
          <p:nvSpPr>
            <p:cNvPr id="17" name="Freeform 6">
              <a:extLst>
                <a:ext uri="{FF2B5EF4-FFF2-40B4-BE49-F238E27FC236}">
                  <a16:creationId xmlns:a16="http://schemas.microsoft.com/office/drawing/2014/main" id="{88861423-2FED-2293-95AE-B2CBD8ADC4DA}"/>
                </a:ext>
              </a:extLst>
            </p:cNvPr>
            <p:cNvSpPr>
              <a:spLocks noChangeAspect="1" noEditPoints="1"/>
            </p:cNvSpPr>
            <p:nvPr/>
          </p:nvSpPr>
          <p:spPr bwMode="auto">
            <a:xfrm>
              <a:off x="624313" y="2589689"/>
              <a:ext cx="916628" cy="914400"/>
            </a:xfrm>
            <a:custGeom>
              <a:avLst/>
              <a:gdLst>
                <a:gd name="T0" fmla="*/ 4226 w 5760"/>
                <a:gd name="T1" fmla="*/ 4343 h 5746"/>
                <a:gd name="T2" fmla="*/ 4453 w 5760"/>
                <a:gd name="T3" fmla="*/ 4671 h 5746"/>
                <a:gd name="T4" fmla="*/ 4781 w 5760"/>
                <a:gd name="T5" fmla="*/ 4444 h 5746"/>
                <a:gd name="T6" fmla="*/ 4554 w 5760"/>
                <a:gd name="T7" fmla="*/ 4117 h 5746"/>
                <a:gd name="T8" fmla="*/ 4872 w 5760"/>
                <a:gd name="T9" fmla="*/ 4154 h 5746"/>
                <a:gd name="T10" fmla="*/ 4835 w 5760"/>
                <a:gd name="T11" fmla="*/ 4683 h 5746"/>
                <a:gd name="T12" fmla="*/ 4318 w 5760"/>
                <a:gd name="T13" fmla="*/ 4793 h 5746"/>
                <a:gd name="T14" fmla="*/ 4067 w 5760"/>
                <a:gd name="T15" fmla="*/ 4329 h 5746"/>
                <a:gd name="T16" fmla="*/ 4439 w 5760"/>
                <a:gd name="T17" fmla="*/ 3959 h 5746"/>
                <a:gd name="T18" fmla="*/ 1260 w 5760"/>
                <a:gd name="T19" fmla="*/ 3782 h 5746"/>
                <a:gd name="T20" fmla="*/ 1149 w 5760"/>
                <a:gd name="T21" fmla="*/ 4407 h 5746"/>
                <a:gd name="T22" fmla="*/ 1641 w 5760"/>
                <a:gd name="T23" fmla="*/ 4793 h 5746"/>
                <a:gd name="T24" fmla="*/ 2217 w 5760"/>
                <a:gd name="T25" fmla="*/ 4535 h 5746"/>
                <a:gd name="T26" fmla="*/ 2255 w 5760"/>
                <a:gd name="T27" fmla="*/ 3901 h 5746"/>
                <a:gd name="T28" fmla="*/ 1718 w 5760"/>
                <a:gd name="T29" fmla="*/ 3576 h 5746"/>
                <a:gd name="T30" fmla="*/ 2316 w 5760"/>
                <a:gd name="T31" fmla="*/ 3707 h 5746"/>
                <a:gd name="T32" fmla="*/ 2440 w 5760"/>
                <a:gd name="T33" fmla="*/ 4446 h 5746"/>
                <a:gd name="T34" fmla="*/ 1892 w 5760"/>
                <a:gd name="T35" fmla="*/ 4936 h 5746"/>
                <a:gd name="T36" fmla="*/ 1173 w 5760"/>
                <a:gd name="T37" fmla="*/ 4730 h 5746"/>
                <a:gd name="T38" fmla="*/ 969 w 5760"/>
                <a:gd name="T39" fmla="*/ 4011 h 5746"/>
                <a:gd name="T40" fmla="*/ 1457 w 5760"/>
                <a:gd name="T41" fmla="*/ 3463 h 5746"/>
                <a:gd name="T42" fmla="*/ 2650 w 5760"/>
                <a:gd name="T43" fmla="*/ 2751 h 5746"/>
                <a:gd name="T44" fmla="*/ 2685 w 5760"/>
                <a:gd name="T45" fmla="*/ 3163 h 5746"/>
                <a:gd name="T46" fmla="*/ 3096 w 5760"/>
                <a:gd name="T47" fmla="*/ 3128 h 5746"/>
                <a:gd name="T48" fmla="*/ 3062 w 5760"/>
                <a:gd name="T49" fmla="*/ 2716 h 5746"/>
                <a:gd name="T50" fmla="*/ 3117 w 5760"/>
                <a:gd name="T51" fmla="*/ 2561 h 5746"/>
                <a:gd name="T52" fmla="*/ 3304 w 5760"/>
                <a:gd name="T53" fmla="*/ 3068 h 5746"/>
                <a:gd name="T54" fmla="*/ 2873 w 5760"/>
                <a:gd name="T55" fmla="*/ 3390 h 5746"/>
                <a:gd name="T56" fmla="*/ 2440 w 5760"/>
                <a:gd name="T57" fmla="*/ 3068 h 5746"/>
                <a:gd name="T58" fmla="*/ 2627 w 5760"/>
                <a:gd name="T59" fmla="*/ 2561 h 5746"/>
                <a:gd name="T60" fmla="*/ 4226 w 5760"/>
                <a:gd name="T61" fmla="*/ 2004 h 5746"/>
                <a:gd name="T62" fmla="*/ 4023 w 5760"/>
                <a:gd name="T63" fmla="*/ 2555 h 5746"/>
                <a:gd name="T64" fmla="*/ 4491 w 5760"/>
                <a:gd name="T65" fmla="*/ 2903 h 5746"/>
                <a:gd name="T66" fmla="*/ 4961 w 5760"/>
                <a:gd name="T67" fmla="*/ 2555 h 5746"/>
                <a:gd name="T68" fmla="*/ 4758 w 5760"/>
                <a:gd name="T69" fmla="*/ 2004 h 5746"/>
                <a:gd name="T70" fmla="*/ 4797 w 5760"/>
                <a:gd name="T71" fmla="*/ 1841 h 5746"/>
                <a:gd name="T72" fmla="*/ 5140 w 5760"/>
                <a:gd name="T73" fmla="*/ 2414 h 5746"/>
                <a:gd name="T74" fmla="*/ 4797 w 5760"/>
                <a:gd name="T75" fmla="*/ 2986 h 5746"/>
                <a:gd name="T76" fmla="*/ 4121 w 5760"/>
                <a:gd name="T77" fmla="*/ 2946 h 5746"/>
                <a:gd name="T78" fmla="*/ 3849 w 5760"/>
                <a:gd name="T79" fmla="*/ 2332 h 5746"/>
                <a:gd name="T80" fmla="*/ 4257 w 5760"/>
                <a:gd name="T81" fmla="*/ 1810 h 5746"/>
                <a:gd name="T82" fmla="*/ 1468 w 5760"/>
                <a:gd name="T83" fmla="*/ 906 h 5746"/>
                <a:gd name="T84" fmla="*/ 1114 w 5760"/>
                <a:gd name="T85" fmla="*/ 1550 h 5746"/>
                <a:gd name="T86" fmla="*/ 1468 w 5760"/>
                <a:gd name="T87" fmla="*/ 2194 h 5746"/>
                <a:gd name="T88" fmla="*/ 2213 w 5760"/>
                <a:gd name="T89" fmla="*/ 2234 h 5746"/>
                <a:gd name="T90" fmla="*/ 2636 w 5760"/>
                <a:gd name="T91" fmla="*/ 1639 h 5746"/>
                <a:gd name="T92" fmla="*/ 2355 w 5760"/>
                <a:gd name="T93" fmla="*/ 955 h 5746"/>
                <a:gd name="T94" fmla="*/ 2075 w 5760"/>
                <a:gd name="T95" fmla="*/ 649 h 5746"/>
                <a:gd name="T96" fmla="*/ 2716 w 5760"/>
                <a:gd name="T97" fmla="*/ 1169 h 5746"/>
                <a:gd name="T98" fmla="*/ 2672 w 5760"/>
                <a:gd name="T99" fmla="*/ 2014 h 5746"/>
                <a:gd name="T100" fmla="*/ 1978 w 5760"/>
                <a:gd name="T101" fmla="*/ 2466 h 5746"/>
                <a:gd name="T102" fmla="*/ 1194 w 5760"/>
                <a:gd name="T103" fmla="*/ 2166 h 5746"/>
                <a:gd name="T104" fmla="*/ 977 w 5760"/>
                <a:gd name="T105" fmla="*/ 1353 h 5746"/>
                <a:gd name="T106" fmla="*/ 1498 w 5760"/>
                <a:gd name="T107" fmla="*/ 710 h 5746"/>
                <a:gd name="T108" fmla="*/ 143 w 5760"/>
                <a:gd name="T109" fmla="*/ 33 h 5746"/>
                <a:gd name="T110" fmla="*/ 293 w 5760"/>
                <a:gd name="T111" fmla="*/ 5551 h 5746"/>
                <a:gd name="T112" fmla="*/ 5760 w 5760"/>
                <a:gd name="T113" fmla="*/ 5667 h 5746"/>
                <a:gd name="T114" fmla="*/ 248 w 5760"/>
                <a:gd name="T115" fmla="*/ 5706 h 5746"/>
                <a:gd name="T116" fmla="*/ 0 w 5760"/>
                <a:gd name="T117" fmla="*/ 80 h 5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0" h="5746">
                  <a:moveTo>
                    <a:pt x="4503" y="4112"/>
                  </a:moveTo>
                  <a:lnTo>
                    <a:pt x="4453" y="4117"/>
                  </a:lnTo>
                  <a:lnTo>
                    <a:pt x="4404" y="4130"/>
                  </a:lnTo>
                  <a:lnTo>
                    <a:pt x="4360" y="4151"/>
                  </a:lnTo>
                  <a:lnTo>
                    <a:pt x="4322" y="4179"/>
                  </a:lnTo>
                  <a:lnTo>
                    <a:pt x="4287" y="4212"/>
                  </a:lnTo>
                  <a:lnTo>
                    <a:pt x="4259" y="4252"/>
                  </a:lnTo>
                  <a:lnTo>
                    <a:pt x="4238" y="4296"/>
                  </a:lnTo>
                  <a:lnTo>
                    <a:pt x="4226" y="4343"/>
                  </a:lnTo>
                  <a:lnTo>
                    <a:pt x="4221" y="4393"/>
                  </a:lnTo>
                  <a:lnTo>
                    <a:pt x="4226" y="4444"/>
                  </a:lnTo>
                  <a:lnTo>
                    <a:pt x="4238" y="4493"/>
                  </a:lnTo>
                  <a:lnTo>
                    <a:pt x="4259" y="4536"/>
                  </a:lnTo>
                  <a:lnTo>
                    <a:pt x="4287" y="4575"/>
                  </a:lnTo>
                  <a:lnTo>
                    <a:pt x="4322" y="4610"/>
                  </a:lnTo>
                  <a:lnTo>
                    <a:pt x="4360" y="4638"/>
                  </a:lnTo>
                  <a:lnTo>
                    <a:pt x="4404" y="4659"/>
                  </a:lnTo>
                  <a:lnTo>
                    <a:pt x="4453" y="4671"/>
                  </a:lnTo>
                  <a:lnTo>
                    <a:pt x="4503" y="4676"/>
                  </a:lnTo>
                  <a:lnTo>
                    <a:pt x="4554" y="4671"/>
                  </a:lnTo>
                  <a:lnTo>
                    <a:pt x="4601" y="4659"/>
                  </a:lnTo>
                  <a:lnTo>
                    <a:pt x="4645" y="4638"/>
                  </a:lnTo>
                  <a:lnTo>
                    <a:pt x="4685" y="4610"/>
                  </a:lnTo>
                  <a:lnTo>
                    <a:pt x="4718" y="4575"/>
                  </a:lnTo>
                  <a:lnTo>
                    <a:pt x="4746" y="4536"/>
                  </a:lnTo>
                  <a:lnTo>
                    <a:pt x="4767" y="4493"/>
                  </a:lnTo>
                  <a:lnTo>
                    <a:pt x="4781" y="4444"/>
                  </a:lnTo>
                  <a:lnTo>
                    <a:pt x="4784" y="4393"/>
                  </a:lnTo>
                  <a:lnTo>
                    <a:pt x="4781" y="4343"/>
                  </a:lnTo>
                  <a:lnTo>
                    <a:pt x="4767" y="4296"/>
                  </a:lnTo>
                  <a:lnTo>
                    <a:pt x="4746" y="4252"/>
                  </a:lnTo>
                  <a:lnTo>
                    <a:pt x="4718" y="4212"/>
                  </a:lnTo>
                  <a:lnTo>
                    <a:pt x="4685" y="4179"/>
                  </a:lnTo>
                  <a:lnTo>
                    <a:pt x="4645" y="4151"/>
                  </a:lnTo>
                  <a:lnTo>
                    <a:pt x="4601" y="4130"/>
                  </a:lnTo>
                  <a:lnTo>
                    <a:pt x="4554" y="4117"/>
                  </a:lnTo>
                  <a:lnTo>
                    <a:pt x="4503" y="4112"/>
                  </a:lnTo>
                  <a:close/>
                  <a:moveTo>
                    <a:pt x="4503" y="3953"/>
                  </a:moveTo>
                  <a:lnTo>
                    <a:pt x="4568" y="3959"/>
                  </a:lnTo>
                  <a:lnTo>
                    <a:pt x="4631" y="3973"/>
                  </a:lnTo>
                  <a:lnTo>
                    <a:pt x="4688" y="3995"/>
                  </a:lnTo>
                  <a:lnTo>
                    <a:pt x="4742" y="4025"/>
                  </a:lnTo>
                  <a:lnTo>
                    <a:pt x="4791" y="4062"/>
                  </a:lnTo>
                  <a:lnTo>
                    <a:pt x="4835" y="4105"/>
                  </a:lnTo>
                  <a:lnTo>
                    <a:pt x="4872" y="4154"/>
                  </a:lnTo>
                  <a:lnTo>
                    <a:pt x="4903" y="4208"/>
                  </a:lnTo>
                  <a:lnTo>
                    <a:pt x="4924" y="4268"/>
                  </a:lnTo>
                  <a:lnTo>
                    <a:pt x="4938" y="4329"/>
                  </a:lnTo>
                  <a:lnTo>
                    <a:pt x="4943" y="4393"/>
                  </a:lnTo>
                  <a:lnTo>
                    <a:pt x="4938" y="4460"/>
                  </a:lnTo>
                  <a:lnTo>
                    <a:pt x="4924" y="4521"/>
                  </a:lnTo>
                  <a:lnTo>
                    <a:pt x="4903" y="4580"/>
                  </a:lnTo>
                  <a:lnTo>
                    <a:pt x="4872" y="4634"/>
                  </a:lnTo>
                  <a:lnTo>
                    <a:pt x="4835" y="4683"/>
                  </a:lnTo>
                  <a:lnTo>
                    <a:pt x="4791" y="4727"/>
                  </a:lnTo>
                  <a:lnTo>
                    <a:pt x="4742" y="4763"/>
                  </a:lnTo>
                  <a:lnTo>
                    <a:pt x="4688" y="4793"/>
                  </a:lnTo>
                  <a:lnTo>
                    <a:pt x="4631" y="4816"/>
                  </a:lnTo>
                  <a:lnTo>
                    <a:pt x="4568" y="4830"/>
                  </a:lnTo>
                  <a:lnTo>
                    <a:pt x="4503" y="4835"/>
                  </a:lnTo>
                  <a:lnTo>
                    <a:pt x="4439" y="4830"/>
                  </a:lnTo>
                  <a:lnTo>
                    <a:pt x="4376" y="4816"/>
                  </a:lnTo>
                  <a:lnTo>
                    <a:pt x="4318" y="4793"/>
                  </a:lnTo>
                  <a:lnTo>
                    <a:pt x="4264" y="4763"/>
                  </a:lnTo>
                  <a:lnTo>
                    <a:pt x="4214" y="4727"/>
                  </a:lnTo>
                  <a:lnTo>
                    <a:pt x="4170" y="4683"/>
                  </a:lnTo>
                  <a:lnTo>
                    <a:pt x="4133" y="4634"/>
                  </a:lnTo>
                  <a:lnTo>
                    <a:pt x="4104" y="4580"/>
                  </a:lnTo>
                  <a:lnTo>
                    <a:pt x="4081" y="4521"/>
                  </a:lnTo>
                  <a:lnTo>
                    <a:pt x="4067" y="4460"/>
                  </a:lnTo>
                  <a:lnTo>
                    <a:pt x="4062" y="4393"/>
                  </a:lnTo>
                  <a:lnTo>
                    <a:pt x="4067" y="4329"/>
                  </a:lnTo>
                  <a:lnTo>
                    <a:pt x="4081" y="4268"/>
                  </a:lnTo>
                  <a:lnTo>
                    <a:pt x="4104" y="4208"/>
                  </a:lnTo>
                  <a:lnTo>
                    <a:pt x="4133" y="4154"/>
                  </a:lnTo>
                  <a:lnTo>
                    <a:pt x="4170" y="4105"/>
                  </a:lnTo>
                  <a:lnTo>
                    <a:pt x="4214" y="4062"/>
                  </a:lnTo>
                  <a:lnTo>
                    <a:pt x="4264" y="4025"/>
                  </a:lnTo>
                  <a:lnTo>
                    <a:pt x="4318" y="3995"/>
                  </a:lnTo>
                  <a:lnTo>
                    <a:pt x="4376" y="3973"/>
                  </a:lnTo>
                  <a:lnTo>
                    <a:pt x="4439" y="3959"/>
                  </a:lnTo>
                  <a:lnTo>
                    <a:pt x="4503" y="3953"/>
                  </a:lnTo>
                  <a:close/>
                  <a:moveTo>
                    <a:pt x="1718" y="3576"/>
                  </a:moveTo>
                  <a:lnTo>
                    <a:pt x="1641" y="3582"/>
                  </a:lnTo>
                  <a:lnTo>
                    <a:pt x="1567" y="3596"/>
                  </a:lnTo>
                  <a:lnTo>
                    <a:pt x="1496" y="3618"/>
                  </a:lnTo>
                  <a:lnTo>
                    <a:pt x="1430" y="3648"/>
                  </a:lnTo>
                  <a:lnTo>
                    <a:pt x="1368" y="3686"/>
                  </a:lnTo>
                  <a:lnTo>
                    <a:pt x="1313" y="3732"/>
                  </a:lnTo>
                  <a:lnTo>
                    <a:pt x="1260" y="3782"/>
                  </a:lnTo>
                  <a:lnTo>
                    <a:pt x="1217" y="3838"/>
                  </a:lnTo>
                  <a:lnTo>
                    <a:pt x="1178" y="3901"/>
                  </a:lnTo>
                  <a:lnTo>
                    <a:pt x="1149" y="3967"/>
                  </a:lnTo>
                  <a:lnTo>
                    <a:pt x="1126" y="4037"/>
                  </a:lnTo>
                  <a:lnTo>
                    <a:pt x="1112" y="4111"/>
                  </a:lnTo>
                  <a:lnTo>
                    <a:pt x="1107" y="4187"/>
                  </a:lnTo>
                  <a:lnTo>
                    <a:pt x="1112" y="4264"/>
                  </a:lnTo>
                  <a:lnTo>
                    <a:pt x="1126" y="4337"/>
                  </a:lnTo>
                  <a:lnTo>
                    <a:pt x="1149" y="4407"/>
                  </a:lnTo>
                  <a:lnTo>
                    <a:pt x="1178" y="4474"/>
                  </a:lnTo>
                  <a:lnTo>
                    <a:pt x="1217" y="4535"/>
                  </a:lnTo>
                  <a:lnTo>
                    <a:pt x="1260" y="4592"/>
                  </a:lnTo>
                  <a:lnTo>
                    <a:pt x="1313" y="4643"/>
                  </a:lnTo>
                  <a:lnTo>
                    <a:pt x="1368" y="4688"/>
                  </a:lnTo>
                  <a:lnTo>
                    <a:pt x="1430" y="4725"/>
                  </a:lnTo>
                  <a:lnTo>
                    <a:pt x="1496" y="4756"/>
                  </a:lnTo>
                  <a:lnTo>
                    <a:pt x="1567" y="4779"/>
                  </a:lnTo>
                  <a:lnTo>
                    <a:pt x="1641" y="4793"/>
                  </a:lnTo>
                  <a:lnTo>
                    <a:pt x="1718" y="4796"/>
                  </a:lnTo>
                  <a:lnTo>
                    <a:pt x="1793" y="4793"/>
                  </a:lnTo>
                  <a:lnTo>
                    <a:pt x="1868" y="4779"/>
                  </a:lnTo>
                  <a:lnTo>
                    <a:pt x="1937" y="4756"/>
                  </a:lnTo>
                  <a:lnTo>
                    <a:pt x="2004" y="4725"/>
                  </a:lnTo>
                  <a:lnTo>
                    <a:pt x="2065" y="4688"/>
                  </a:lnTo>
                  <a:lnTo>
                    <a:pt x="2122" y="4643"/>
                  </a:lnTo>
                  <a:lnTo>
                    <a:pt x="2173" y="4592"/>
                  </a:lnTo>
                  <a:lnTo>
                    <a:pt x="2217" y="4535"/>
                  </a:lnTo>
                  <a:lnTo>
                    <a:pt x="2255" y="4474"/>
                  </a:lnTo>
                  <a:lnTo>
                    <a:pt x="2285" y="4407"/>
                  </a:lnTo>
                  <a:lnTo>
                    <a:pt x="2307" y="4337"/>
                  </a:lnTo>
                  <a:lnTo>
                    <a:pt x="2321" y="4264"/>
                  </a:lnTo>
                  <a:lnTo>
                    <a:pt x="2327" y="4187"/>
                  </a:lnTo>
                  <a:lnTo>
                    <a:pt x="2321" y="4111"/>
                  </a:lnTo>
                  <a:lnTo>
                    <a:pt x="2307" y="4037"/>
                  </a:lnTo>
                  <a:lnTo>
                    <a:pt x="2285" y="3967"/>
                  </a:lnTo>
                  <a:lnTo>
                    <a:pt x="2255" y="3901"/>
                  </a:lnTo>
                  <a:lnTo>
                    <a:pt x="2217" y="3838"/>
                  </a:lnTo>
                  <a:lnTo>
                    <a:pt x="2173" y="3782"/>
                  </a:lnTo>
                  <a:lnTo>
                    <a:pt x="2122" y="3732"/>
                  </a:lnTo>
                  <a:lnTo>
                    <a:pt x="2065" y="3686"/>
                  </a:lnTo>
                  <a:lnTo>
                    <a:pt x="2004" y="3648"/>
                  </a:lnTo>
                  <a:lnTo>
                    <a:pt x="1937" y="3618"/>
                  </a:lnTo>
                  <a:lnTo>
                    <a:pt x="1868" y="3596"/>
                  </a:lnTo>
                  <a:lnTo>
                    <a:pt x="1793" y="3582"/>
                  </a:lnTo>
                  <a:lnTo>
                    <a:pt x="1718" y="3576"/>
                  </a:lnTo>
                  <a:close/>
                  <a:moveTo>
                    <a:pt x="1718" y="3419"/>
                  </a:moveTo>
                  <a:lnTo>
                    <a:pt x="1807" y="3425"/>
                  </a:lnTo>
                  <a:lnTo>
                    <a:pt x="1892" y="3439"/>
                  </a:lnTo>
                  <a:lnTo>
                    <a:pt x="1976" y="3463"/>
                  </a:lnTo>
                  <a:lnTo>
                    <a:pt x="2054" y="3496"/>
                  </a:lnTo>
                  <a:lnTo>
                    <a:pt x="2128" y="3538"/>
                  </a:lnTo>
                  <a:lnTo>
                    <a:pt x="2198" y="3589"/>
                  </a:lnTo>
                  <a:lnTo>
                    <a:pt x="2260" y="3644"/>
                  </a:lnTo>
                  <a:lnTo>
                    <a:pt x="2316" y="3707"/>
                  </a:lnTo>
                  <a:lnTo>
                    <a:pt x="2365" y="3775"/>
                  </a:lnTo>
                  <a:lnTo>
                    <a:pt x="2407" y="3849"/>
                  </a:lnTo>
                  <a:lnTo>
                    <a:pt x="2440" y="3929"/>
                  </a:lnTo>
                  <a:lnTo>
                    <a:pt x="2465" y="4011"/>
                  </a:lnTo>
                  <a:lnTo>
                    <a:pt x="2480" y="4098"/>
                  </a:lnTo>
                  <a:lnTo>
                    <a:pt x="2486" y="4187"/>
                  </a:lnTo>
                  <a:lnTo>
                    <a:pt x="2480" y="4276"/>
                  </a:lnTo>
                  <a:lnTo>
                    <a:pt x="2465" y="4364"/>
                  </a:lnTo>
                  <a:lnTo>
                    <a:pt x="2440" y="4446"/>
                  </a:lnTo>
                  <a:lnTo>
                    <a:pt x="2407" y="4524"/>
                  </a:lnTo>
                  <a:lnTo>
                    <a:pt x="2365" y="4599"/>
                  </a:lnTo>
                  <a:lnTo>
                    <a:pt x="2316" y="4667"/>
                  </a:lnTo>
                  <a:lnTo>
                    <a:pt x="2260" y="4730"/>
                  </a:lnTo>
                  <a:lnTo>
                    <a:pt x="2198" y="4786"/>
                  </a:lnTo>
                  <a:lnTo>
                    <a:pt x="2128" y="4837"/>
                  </a:lnTo>
                  <a:lnTo>
                    <a:pt x="2054" y="4877"/>
                  </a:lnTo>
                  <a:lnTo>
                    <a:pt x="1976" y="4912"/>
                  </a:lnTo>
                  <a:lnTo>
                    <a:pt x="1892" y="4936"/>
                  </a:lnTo>
                  <a:lnTo>
                    <a:pt x="1807" y="4950"/>
                  </a:lnTo>
                  <a:lnTo>
                    <a:pt x="1718" y="4955"/>
                  </a:lnTo>
                  <a:lnTo>
                    <a:pt x="1627" y="4950"/>
                  </a:lnTo>
                  <a:lnTo>
                    <a:pt x="1541" y="4936"/>
                  </a:lnTo>
                  <a:lnTo>
                    <a:pt x="1457" y="4912"/>
                  </a:lnTo>
                  <a:lnTo>
                    <a:pt x="1379" y="4877"/>
                  </a:lnTo>
                  <a:lnTo>
                    <a:pt x="1306" y="4837"/>
                  </a:lnTo>
                  <a:lnTo>
                    <a:pt x="1236" y="4786"/>
                  </a:lnTo>
                  <a:lnTo>
                    <a:pt x="1173" y="4730"/>
                  </a:lnTo>
                  <a:lnTo>
                    <a:pt x="1117" y="4667"/>
                  </a:lnTo>
                  <a:lnTo>
                    <a:pt x="1068" y="4599"/>
                  </a:lnTo>
                  <a:lnTo>
                    <a:pt x="1026" y="4524"/>
                  </a:lnTo>
                  <a:lnTo>
                    <a:pt x="993" y="4446"/>
                  </a:lnTo>
                  <a:lnTo>
                    <a:pt x="969" y="4364"/>
                  </a:lnTo>
                  <a:lnTo>
                    <a:pt x="953" y="4276"/>
                  </a:lnTo>
                  <a:lnTo>
                    <a:pt x="948" y="4187"/>
                  </a:lnTo>
                  <a:lnTo>
                    <a:pt x="953" y="4098"/>
                  </a:lnTo>
                  <a:lnTo>
                    <a:pt x="969" y="4011"/>
                  </a:lnTo>
                  <a:lnTo>
                    <a:pt x="993" y="3929"/>
                  </a:lnTo>
                  <a:lnTo>
                    <a:pt x="1026" y="3849"/>
                  </a:lnTo>
                  <a:lnTo>
                    <a:pt x="1068" y="3775"/>
                  </a:lnTo>
                  <a:lnTo>
                    <a:pt x="1117" y="3707"/>
                  </a:lnTo>
                  <a:lnTo>
                    <a:pt x="1173" y="3644"/>
                  </a:lnTo>
                  <a:lnTo>
                    <a:pt x="1236" y="3589"/>
                  </a:lnTo>
                  <a:lnTo>
                    <a:pt x="1306" y="3538"/>
                  </a:lnTo>
                  <a:lnTo>
                    <a:pt x="1379" y="3496"/>
                  </a:lnTo>
                  <a:lnTo>
                    <a:pt x="1457" y="3463"/>
                  </a:lnTo>
                  <a:lnTo>
                    <a:pt x="1541" y="3439"/>
                  </a:lnTo>
                  <a:lnTo>
                    <a:pt x="1627" y="3425"/>
                  </a:lnTo>
                  <a:lnTo>
                    <a:pt x="1718" y="3419"/>
                  </a:lnTo>
                  <a:close/>
                  <a:moveTo>
                    <a:pt x="2873" y="2646"/>
                  </a:moveTo>
                  <a:lnTo>
                    <a:pt x="2821" y="2651"/>
                  </a:lnTo>
                  <a:lnTo>
                    <a:pt x="2770" y="2665"/>
                  </a:lnTo>
                  <a:lnTo>
                    <a:pt x="2725" y="2686"/>
                  </a:lnTo>
                  <a:lnTo>
                    <a:pt x="2685" y="2716"/>
                  </a:lnTo>
                  <a:lnTo>
                    <a:pt x="2650" y="2751"/>
                  </a:lnTo>
                  <a:lnTo>
                    <a:pt x="2620" y="2791"/>
                  </a:lnTo>
                  <a:lnTo>
                    <a:pt x="2599" y="2836"/>
                  </a:lnTo>
                  <a:lnTo>
                    <a:pt x="2585" y="2887"/>
                  </a:lnTo>
                  <a:lnTo>
                    <a:pt x="2580" y="2939"/>
                  </a:lnTo>
                  <a:lnTo>
                    <a:pt x="2585" y="2992"/>
                  </a:lnTo>
                  <a:lnTo>
                    <a:pt x="2599" y="3041"/>
                  </a:lnTo>
                  <a:lnTo>
                    <a:pt x="2620" y="3086"/>
                  </a:lnTo>
                  <a:lnTo>
                    <a:pt x="2650" y="3128"/>
                  </a:lnTo>
                  <a:lnTo>
                    <a:pt x="2685" y="3163"/>
                  </a:lnTo>
                  <a:lnTo>
                    <a:pt x="2725" y="3192"/>
                  </a:lnTo>
                  <a:lnTo>
                    <a:pt x="2770" y="3213"/>
                  </a:lnTo>
                  <a:lnTo>
                    <a:pt x="2821" y="3227"/>
                  </a:lnTo>
                  <a:lnTo>
                    <a:pt x="2873" y="3231"/>
                  </a:lnTo>
                  <a:lnTo>
                    <a:pt x="2925" y="3227"/>
                  </a:lnTo>
                  <a:lnTo>
                    <a:pt x="2974" y="3213"/>
                  </a:lnTo>
                  <a:lnTo>
                    <a:pt x="3020" y="3192"/>
                  </a:lnTo>
                  <a:lnTo>
                    <a:pt x="3062" y="3163"/>
                  </a:lnTo>
                  <a:lnTo>
                    <a:pt x="3096" y="3128"/>
                  </a:lnTo>
                  <a:lnTo>
                    <a:pt x="3126" y="3086"/>
                  </a:lnTo>
                  <a:lnTo>
                    <a:pt x="3147" y="3041"/>
                  </a:lnTo>
                  <a:lnTo>
                    <a:pt x="3161" y="2992"/>
                  </a:lnTo>
                  <a:lnTo>
                    <a:pt x="3166" y="2939"/>
                  </a:lnTo>
                  <a:lnTo>
                    <a:pt x="3161" y="2887"/>
                  </a:lnTo>
                  <a:lnTo>
                    <a:pt x="3147" y="2836"/>
                  </a:lnTo>
                  <a:lnTo>
                    <a:pt x="3126" y="2791"/>
                  </a:lnTo>
                  <a:lnTo>
                    <a:pt x="3096" y="2751"/>
                  </a:lnTo>
                  <a:lnTo>
                    <a:pt x="3062" y="2716"/>
                  </a:lnTo>
                  <a:lnTo>
                    <a:pt x="3020" y="2686"/>
                  </a:lnTo>
                  <a:lnTo>
                    <a:pt x="2974" y="2665"/>
                  </a:lnTo>
                  <a:lnTo>
                    <a:pt x="2925" y="2651"/>
                  </a:lnTo>
                  <a:lnTo>
                    <a:pt x="2873" y="2646"/>
                  </a:lnTo>
                  <a:close/>
                  <a:moveTo>
                    <a:pt x="2873" y="2487"/>
                  </a:moveTo>
                  <a:lnTo>
                    <a:pt x="2939" y="2492"/>
                  </a:lnTo>
                  <a:lnTo>
                    <a:pt x="3002" y="2506"/>
                  </a:lnTo>
                  <a:lnTo>
                    <a:pt x="3063" y="2529"/>
                  </a:lnTo>
                  <a:lnTo>
                    <a:pt x="3117" y="2561"/>
                  </a:lnTo>
                  <a:lnTo>
                    <a:pt x="3168" y="2599"/>
                  </a:lnTo>
                  <a:lnTo>
                    <a:pt x="3213" y="2643"/>
                  </a:lnTo>
                  <a:lnTo>
                    <a:pt x="3252" y="2693"/>
                  </a:lnTo>
                  <a:lnTo>
                    <a:pt x="3281" y="2749"/>
                  </a:lnTo>
                  <a:lnTo>
                    <a:pt x="3304" y="2808"/>
                  </a:lnTo>
                  <a:lnTo>
                    <a:pt x="3320" y="2873"/>
                  </a:lnTo>
                  <a:lnTo>
                    <a:pt x="3323" y="2939"/>
                  </a:lnTo>
                  <a:lnTo>
                    <a:pt x="3320" y="3006"/>
                  </a:lnTo>
                  <a:lnTo>
                    <a:pt x="3304" y="3068"/>
                  </a:lnTo>
                  <a:lnTo>
                    <a:pt x="3281" y="3130"/>
                  </a:lnTo>
                  <a:lnTo>
                    <a:pt x="3252" y="3184"/>
                  </a:lnTo>
                  <a:lnTo>
                    <a:pt x="3213" y="3234"/>
                  </a:lnTo>
                  <a:lnTo>
                    <a:pt x="3168" y="3280"/>
                  </a:lnTo>
                  <a:lnTo>
                    <a:pt x="3117" y="3318"/>
                  </a:lnTo>
                  <a:lnTo>
                    <a:pt x="3063" y="3348"/>
                  </a:lnTo>
                  <a:lnTo>
                    <a:pt x="3002" y="3370"/>
                  </a:lnTo>
                  <a:lnTo>
                    <a:pt x="2939" y="3384"/>
                  </a:lnTo>
                  <a:lnTo>
                    <a:pt x="2873" y="3390"/>
                  </a:lnTo>
                  <a:lnTo>
                    <a:pt x="2807" y="3384"/>
                  </a:lnTo>
                  <a:lnTo>
                    <a:pt x="2742" y="3370"/>
                  </a:lnTo>
                  <a:lnTo>
                    <a:pt x="2683" y="3348"/>
                  </a:lnTo>
                  <a:lnTo>
                    <a:pt x="2627" y="3318"/>
                  </a:lnTo>
                  <a:lnTo>
                    <a:pt x="2576" y="3280"/>
                  </a:lnTo>
                  <a:lnTo>
                    <a:pt x="2533" y="3234"/>
                  </a:lnTo>
                  <a:lnTo>
                    <a:pt x="2494" y="3184"/>
                  </a:lnTo>
                  <a:lnTo>
                    <a:pt x="2463" y="3130"/>
                  </a:lnTo>
                  <a:lnTo>
                    <a:pt x="2440" y="3068"/>
                  </a:lnTo>
                  <a:lnTo>
                    <a:pt x="2426" y="3006"/>
                  </a:lnTo>
                  <a:lnTo>
                    <a:pt x="2421" y="2939"/>
                  </a:lnTo>
                  <a:lnTo>
                    <a:pt x="2426" y="2873"/>
                  </a:lnTo>
                  <a:lnTo>
                    <a:pt x="2440" y="2808"/>
                  </a:lnTo>
                  <a:lnTo>
                    <a:pt x="2463" y="2749"/>
                  </a:lnTo>
                  <a:lnTo>
                    <a:pt x="2494" y="2693"/>
                  </a:lnTo>
                  <a:lnTo>
                    <a:pt x="2533" y="2643"/>
                  </a:lnTo>
                  <a:lnTo>
                    <a:pt x="2576" y="2599"/>
                  </a:lnTo>
                  <a:lnTo>
                    <a:pt x="2627" y="2561"/>
                  </a:lnTo>
                  <a:lnTo>
                    <a:pt x="2683" y="2529"/>
                  </a:lnTo>
                  <a:lnTo>
                    <a:pt x="2742" y="2506"/>
                  </a:lnTo>
                  <a:lnTo>
                    <a:pt x="2807" y="2492"/>
                  </a:lnTo>
                  <a:lnTo>
                    <a:pt x="2873" y="2487"/>
                  </a:lnTo>
                  <a:close/>
                  <a:moveTo>
                    <a:pt x="4491" y="1923"/>
                  </a:moveTo>
                  <a:lnTo>
                    <a:pt x="4419" y="1929"/>
                  </a:lnTo>
                  <a:lnTo>
                    <a:pt x="4351" y="1944"/>
                  </a:lnTo>
                  <a:lnTo>
                    <a:pt x="4285" y="1969"/>
                  </a:lnTo>
                  <a:lnTo>
                    <a:pt x="4226" y="2004"/>
                  </a:lnTo>
                  <a:lnTo>
                    <a:pt x="4172" y="2044"/>
                  </a:lnTo>
                  <a:lnTo>
                    <a:pt x="4123" y="2093"/>
                  </a:lnTo>
                  <a:lnTo>
                    <a:pt x="4081" y="2147"/>
                  </a:lnTo>
                  <a:lnTo>
                    <a:pt x="4048" y="2208"/>
                  </a:lnTo>
                  <a:lnTo>
                    <a:pt x="4023" y="2273"/>
                  </a:lnTo>
                  <a:lnTo>
                    <a:pt x="4008" y="2342"/>
                  </a:lnTo>
                  <a:lnTo>
                    <a:pt x="4002" y="2414"/>
                  </a:lnTo>
                  <a:lnTo>
                    <a:pt x="4008" y="2485"/>
                  </a:lnTo>
                  <a:lnTo>
                    <a:pt x="4023" y="2555"/>
                  </a:lnTo>
                  <a:lnTo>
                    <a:pt x="4048" y="2620"/>
                  </a:lnTo>
                  <a:lnTo>
                    <a:pt x="4081" y="2681"/>
                  </a:lnTo>
                  <a:lnTo>
                    <a:pt x="4123" y="2735"/>
                  </a:lnTo>
                  <a:lnTo>
                    <a:pt x="4172" y="2784"/>
                  </a:lnTo>
                  <a:lnTo>
                    <a:pt x="4226" y="2824"/>
                  </a:lnTo>
                  <a:lnTo>
                    <a:pt x="4285" y="2857"/>
                  </a:lnTo>
                  <a:lnTo>
                    <a:pt x="4351" y="2883"/>
                  </a:lnTo>
                  <a:lnTo>
                    <a:pt x="4419" y="2897"/>
                  </a:lnTo>
                  <a:lnTo>
                    <a:pt x="4491" y="2903"/>
                  </a:lnTo>
                  <a:lnTo>
                    <a:pt x="4564" y="2897"/>
                  </a:lnTo>
                  <a:lnTo>
                    <a:pt x="4632" y="2883"/>
                  </a:lnTo>
                  <a:lnTo>
                    <a:pt x="4699" y="2857"/>
                  </a:lnTo>
                  <a:lnTo>
                    <a:pt x="4758" y="2824"/>
                  </a:lnTo>
                  <a:lnTo>
                    <a:pt x="4812" y="2784"/>
                  </a:lnTo>
                  <a:lnTo>
                    <a:pt x="4861" y="2735"/>
                  </a:lnTo>
                  <a:lnTo>
                    <a:pt x="4903" y="2681"/>
                  </a:lnTo>
                  <a:lnTo>
                    <a:pt x="4936" y="2620"/>
                  </a:lnTo>
                  <a:lnTo>
                    <a:pt x="4961" y="2555"/>
                  </a:lnTo>
                  <a:lnTo>
                    <a:pt x="4976" y="2485"/>
                  </a:lnTo>
                  <a:lnTo>
                    <a:pt x="4982" y="2414"/>
                  </a:lnTo>
                  <a:lnTo>
                    <a:pt x="4976" y="2342"/>
                  </a:lnTo>
                  <a:lnTo>
                    <a:pt x="4961" y="2273"/>
                  </a:lnTo>
                  <a:lnTo>
                    <a:pt x="4936" y="2208"/>
                  </a:lnTo>
                  <a:lnTo>
                    <a:pt x="4903" y="2147"/>
                  </a:lnTo>
                  <a:lnTo>
                    <a:pt x="4861" y="2093"/>
                  </a:lnTo>
                  <a:lnTo>
                    <a:pt x="4812" y="2044"/>
                  </a:lnTo>
                  <a:lnTo>
                    <a:pt x="4758" y="2004"/>
                  </a:lnTo>
                  <a:lnTo>
                    <a:pt x="4699" y="1969"/>
                  </a:lnTo>
                  <a:lnTo>
                    <a:pt x="4632" y="1944"/>
                  </a:lnTo>
                  <a:lnTo>
                    <a:pt x="4564" y="1929"/>
                  </a:lnTo>
                  <a:lnTo>
                    <a:pt x="4491" y="1923"/>
                  </a:lnTo>
                  <a:close/>
                  <a:moveTo>
                    <a:pt x="4491" y="1766"/>
                  </a:moveTo>
                  <a:lnTo>
                    <a:pt x="4573" y="1770"/>
                  </a:lnTo>
                  <a:lnTo>
                    <a:pt x="4652" y="1786"/>
                  </a:lnTo>
                  <a:lnTo>
                    <a:pt x="4727" y="1810"/>
                  </a:lnTo>
                  <a:lnTo>
                    <a:pt x="4797" y="1841"/>
                  </a:lnTo>
                  <a:lnTo>
                    <a:pt x="4861" y="1882"/>
                  </a:lnTo>
                  <a:lnTo>
                    <a:pt x="4922" y="1929"/>
                  </a:lnTo>
                  <a:lnTo>
                    <a:pt x="4976" y="1983"/>
                  </a:lnTo>
                  <a:lnTo>
                    <a:pt x="5023" y="2044"/>
                  </a:lnTo>
                  <a:lnTo>
                    <a:pt x="5064" y="2108"/>
                  </a:lnTo>
                  <a:lnTo>
                    <a:pt x="5097" y="2180"/>
                  </a:lnTo>
                  <a:lnTo>
                    <a:pt x="5119" y="2255"/>
                  </a:lnTo>
                  <a:lnTo>
                    <a:pt x="5135" y="2332"/>
                  </a:lnTo>
                  <a:lnTo>
                    <a:pt x="5140" y="2414"/>
                  </a:lnTo>
                  <a:lnTo>
                    <a:pt x="5135" y="2494"/>
                  </a:lnTo>
                  <a:lnTo>
                    <a:pt x="5119" y="2573"/>
                  </a:lnTo>
                  <a:lnTo>
                    <a:pt x="5097" y="2648"/>
                  </a:lnTo>
                  <a:lnTo>
                    <a:pt x="5064" y="2718"/>
                  </a:lnTo>
                  <a:lnTo>
                    <a:pt x="5023" y="2784"/>
                  </a:lnTo>
                  <a:lnTo>
                    <a:pt x="4976" y="2843"/>
                  </a:lnTo>
                  <a:lnTo>
                    <a:pt x="4922" y="2897"/>
                  </a:lnTo>
                  <a:lnTo>
                    <a:pt x="4861" y="2946"/>
                  </a:lnTo>
                  <a:lnTo>
                    <a:pt x="4797" y="2986"/>
                  </a:lnTo>
                  <a:lnTo>
                    <a:pt x="4727" y="3018"/>
                  </a:lnTo>
                  <a:lnTo>
                    <a:pt x="4652" y="3042"/>
                  </a:lnTo>
                  <a:lnTo>
                    <a:pt x="4573" y="3056"/>
                  </a:lnTo>
                  <a:lnTo>
                    <a:pt x="4491" y="3061"/>
                  </a:lnTo>
                  <a:lnTo>
                    <a:pt x="4411" y="3056"/>
                  </a:lnTo>
                  <a:lnTo>
                    <a:pt x="4332" y="3042"/>
                  </a:lnTo>
                  <a:lnTo>
                    <a:pt x="4257" y="3018"/>
                  </a:lnTo>
                  <a:lnTo>
                    <a:pt x="4187" y="2986"/>
                  </a:lnTo>
                  <a:lnTo>
                    <a:pt x="4121" y="2946"/>
                  </a:lnTo>
                  <a:lnTo>
                    <a:pt x="4062" y="2897"/>
                  </a:lnTo>
                  <a:lnTo>
                    <a:pt x="4008" y="2843"/>
                  </a:lnTo>
                  <a:lnTo>
                    <a:pt x="3960" y="2784"/>
                  </a:lnTo>
                  <a:lnTo>
                    <a:pt x="3920" y="2718"/>
                  </a:lnTo>
                  <a:lnTo>
                    <a:pt x="3887" y="2648"/>
                  </a:lnTo>
                  <a:lnTo>
                    <a:pt x="3864" y="2573"/>
                  </a:lnTo>
                  <a:lnTo>
                    <a:pt x="3849" y="2494"/>
                  </a:lnTo>
                  <a:lnTo>
                    <a:pt x="3843" y="2414"/>
                  </a:lnTo>
                  <a:lnTo>
                    <a:pt x="3849" y="2332"/>
                  </a:lnTo>
                  <a:lnTo>
                    <a:pt x="3864" y="2255"/>
                  </a:lnTo>
                  <a:lnTo>
                    <a:pt x="3887" y="2180"/>
                  </a:lnTo>
                  <a:lnTo>
                    <a:pt x="3920" y="2108"/>
                  </a:lnTo>
                  <a:lnTo>
                    <a:pt x="3960" y="2044"/>
                  </a:lnTo>
                  <a:lnTo>
                    <a:pt x="4008" y="1983"/>
                  </a:lnTo>
                  <a:lnTo>
                    <a:pt x="4062" y="1929"/>
                  </a:lnTo>
                  <a:lnTo>
                    <a:pt x="4121" y="1882"/>
                  </a:lnTo>
                  <a:lnTo>
                    <a:pt x="4187" y="1841"/>
                  </a:lnTo>
                  <a:lnTo>
                    <a:pt x="4257" y="1810"/>
                  </a:lnTo>
                  <a:lnTo>
                    <a:pt x="4332" y="1786"/>
                  </a:lnTo>
                  <a:lnTo>
                    <a:pt x="4411" y="1770"/>
                  </a:lnTo>
                  <a:lnTo>
                    <a:pt x="4491" y="1766"/>
                  </a:lnTo>
                  <a:close/>
                  <a:moveTo>
                    <a:pt x="1876" y="785"/>
                  </a:moveTo>
                  <a:lnTo>
                    <a:pt x="1789" y="791"/>
                  </a:lnTo>
                  <a:lnTo>
                    <a:pt x="1702" y="806"/>
                  </a:lnTo>
                  <a:lnTo>
                    <a:pt x="1620" y="831"/>
                  </a:lnTo>
                  <a:lnTo>
                    <a:pt x="1541" y="864"/>
                  </a:lnTo>
                  <a:lnTo>
                    <a:pt x="1468" y="906"/>
                  </a:lnTo>
                  <a:lnTo>
                    <a:pt x="1400" y="955"/>
                  </a:lnTo>
                  <a:lnTo>
                    <a:pt x="1337" y="1011"/>
                  </a:lnTo>
                  <a:lnTo>
                    <a:pt x="1281" y="1072"/>
                  </a:lnTo>
                  <a:lnTo>
                    <a:pt x="1232" y="1140"/>
                  </a:lnTo>
                  <a:lnTo>
                    <a:pt x="1192" y="1215"/>
                  </a:lnTo>
                  <a:lnTo>
                    <a:pt x="1159" y="1292"/>
                  </a:lnTo>
                  <a:lnTo>
                    <a:pt x="1135" y="1375"/>
                  </a:lnTo>
                  <a:lnTo>
                    <a:pt x="1119" y="1461"/>
                  </a:lnTo>
                  <a:lnTo>
                    <a:pt x="1114" y="1550"/>
                  </a:lnTo>
                  <a:lnTo>
                    <a:pt x="1119" y="1639"/>
                  </a:lnTo>
                  <a:lnTo>
                    <a:pt x="1135" y="1724"/>
                  </a:lnTo>
                  <a:lnTo>
                    <a:pt x="1159" y="1807"/>
                  </a:lnTo>
                  <a:lnTo>
                    <a:pt x="1192" y="1885"/>
                  </a:lnTo>
                  <a:lnTo>
                    <a:pt x="1232" y="1958"/>
                  </a:lnTo>
                  <a:lnTo>
                    <a:pt x="1281" y="2026"/>
                  </a:lnTo>
                  <a:lnTo>
                    <a:pt x="1337" y="2089"/>
                  </a:lnTo>
                  <a:lnTo>
                    <a:pt x="1400" y="2145"/>
                  </a:lnTo>
                  <a:lnTo>
                    <a:pt x="1468" y="2194"/>
                  </a:lnTo>
                  <a:lnTo>
                    <a:pt x="1541" y="2234"/>
                  </a:lnTo>
                  <a:lnTo>
                    <a:pt x="1620" y="2267"/>
                  </a:lnTo>
                  <a:lnTo>
                    <a:pt x="1702" y="2292"/>
                  </a:lnTo>
                  <a:lnTo>
                    <a:pt x="1789" y="2307"/>
                  </a:lnTo>
                  <a:lnTo>
                    <a:pt x="1876" y="2313"/>
                  </a:lnTo>
                  <a:lnTo>
                    <a:pt x="1965" y="2307"/>
                  </a:lnTo>
                  <a:lnTo>
                    <a:pt x="2053" y="2292"/>
                  </a:lnTo>
                  <a:lnTo>
                    <a:pt x="2135" y="2267"/>
                  </a:lnTo>
                  <a:lnTo>
                    <a:pt x="2213" y="2234"/>
                  </a:lnTo>
                  <a:lnTo>
                    <a:pt x="2287" y="2194"/>
                  </a:lnTo>
                  <a:lnTo>
                    <a:pt x="2355" y="2145"/>
                  </a:lnTo>
                  <a:lnTo>
                    <a:pt x="2416" y="2089"/>
                  </a:lnTo>
                  <a:lnTo>
                    <a:pt x="2473" y="2026"/>
                  </a:lnTo>
                  <a:lnTo>
                    <a:pt x="2522" y="1958"/>
                  </a:lnTo>
                  <a:lnTo>
                    <a:pt x="2562" y="1885"/>
                  </a:lnTo>
                  <a:lnTo>
                    <a:pt x="2595" y="1807"/>
                  </a:lnTo>
                  <a:lnTo>
                    <a:pt x="2620" y="1724"/>
                  </a:lnTo>
                  <a:lnTo>
                    <a:pt x="2636" y="1639"/>
                  </a:lnTo>
                  <a:lnTo>
                    <a:pt x="2641" y="1550"/>
                  </a:lnTo>
                  <a:lnTo>
                    <a:pt x="2636" y="1461"/>
                  </a:lnTo>
                  <a:lnTo>
                    <a:pt x="2620" y="1375"/>
                  </a:lnTo>
                  <a:lnTo>
                    <a:pt x="2595" y="1292"/>
                  </a:lnTo>
                  <a:lnTo>
                    <a:pt x="2562" y="1215"/>
                  </a:lnTo>
                  <a:lnTo>
                    <a:pt x="2522" y="1140"/>
                  </a:lnTo>
                  <a:lnTo>
                    <a:pt x="2473" y="1072"/>
                  </a:lnTo>
                  <a:lnTo>
                    <a:pt x="2416" y="1011"/>
                  </a:lnTo>
                  <a:lnTo>
                    <a:pt x="2355" y="955"/>
                  </a:lnTo>
                  <a:lnTo>
                    <a:pt x="2287" y="906"/>
                  </a:lnTo>
                  <a:lnTo>
                    <a:pt x="2213" y="864"/>
                  </a:lnTo>
                  <a:lnTo>
                    <a:pt x="2135" y="831"/>
                  </a:lnTo>
                  <a:lnTo>
                    <a:pt x="2053" y="806"/>
                  </a:lnTo>
                  <a:lnTo>
                    <a:pt x="1965" y="791"/>
                  </a:lnTo>
                  <a:lnTo>
                    <a:pt x="1876" y="785"/>
                  </a:lnTo>
                  <a:close/>
                  <a:moveTo>
                    <a:pt x="1876" y="628"/>
                  </a:moveTo>
                  <a:lnTo>
                    <a:pt x="1978" y="634"/>
                  </a:lnTo>
                  <a:lnTo>
                    <a:pt x="2075" y="649"/>
                  </a:lnTo>
                  <a:lnTo>
                    <a:pt x="2168" y="675"/>
                  </a:lnTo>
                  <a:lnTo>
                    <a:pt x="2257" y="710"/>
                  </a:lnTo>
                  <a:lnTo>
                    <a:pt x="2342" y="754"/>
                  </a:lnTo>
                  <a:lnTo>
                    <a:pt x="2421" y="806"/>
                  </a:lnTo>
                  <a:lnTo>
                    <a:pt x="2494" y="866"/>
                  </a:lnTo>
                  <a:lnTo>
                    <a:pt x="2561" y="932"/>
                  </a:lnTo>
                  <a:lnTo>
                    <a:pt x="2620" y="1005"/>
                  </a:lnTo>
                  <a:lnTo>
                    <a:pt x="2672" y="1084"/>
                  </a:lnTo>
                  <a:lnTo>
                    <a:pt x="2716" y="1169"/>
                  </a:lnTo>
                  <a:lnTo>
                    <a:pt x="2753" y="1258"/>
                  </a:lnTo>
                  <a:lnTo>
                    <a:pt x="2777" y="1353"/>
                  </a:lnTo>
                  <a:lnTo>
                    <a:pt x="2793" y="1449"/>
                  </a:lnTo>
                  <a:lnTo>
                    <a:pt x="2798" y="1550"/>
                  </a:lnTo>
                  <a:lnTo>
                    <a:pt x="2793" y="1649"/>
                  </a:lnTo>
                  <a:lnTo>
                    <a:pt x="2777" y="1747"/>
                  </a:lnTo>
                  <a:lnTo>
                    <a:pt x="2753" y="1840"/>
                  </a:lnTo>
                  <a:lnTo>
                    <a:pt x="2716" y="1930"/>
                  </a:lnTo>
                  <a:lnTo>
                    <a:pt x="2672" y="2014"/>
                  </a:lnTo>
                  <a:lnTo>
                    <a:pt x="2620" y="2093"/>
                  </a:lnTo>
                  <a:lnTo>
                    <a:pt x="2561" y="2166"/>
                  </a:lnTo>
                  <a:lnTo>
                    <a:pt x="2494" y="2234"/>
                  </a:lnTo>
                  <a:lnTo>
                    <a:pt x="2421" y="2293"/>
                  </a:lnTo>
                  <a:lnTo>
                    <a:pt x="2342" y="2346"/>
                  </a:lnTo>
                  <a:lnTo>
                    <a:pt x="2257" y="2389"/>
                  </a:lnTo>
                  <a:lnTo>
                    <a:pt x="2168" y="2424"/>
                  </a:lnTo>
                  <a:lnTo>
                    <a:pt x="2075" y="2451"/>
                  </a:lnTo>
                  <a:lnTo>
                    <a:pt x="1978" y="2466"/>
                  </a:lnTo>
                  <a:lnTo>
                    <a:pt x="1876" y="2472"/>
                  </a:lnTo>
                  <a:lnTo>
                    <a:pt x="1777" y="2466"/>
                  </a:lnTo>
                  <a:lnTo>
                    <a:pt x="1679" y="2451"/>
                  </a:lnTo>
                  <a:lnTo>
                    <a:pt x="1587" y="2424"/>
                  </a:lnTo>
                  <a:lnTo>
                    <a:pt x="1498" y="2389"/>
                  </a:lnTo>
                  <a:lnTo>
                    <a:pt x="1412" y="2346"/>
                  </a:lnTo>
                  <a:lnTo>
                    <a:pt x="1334" y="2293"/>
                  </a:lnTo>
                  <a:lnTo>
                    <a:pt x="1260" y="2234"/>
                  </a:lnTo>
                  <a:lnTo>
                    <a:pt x="1194" y="2166"/>
                  </a:lnTo>
                  <a:lnTo>
                    <a:pt x="1133" y="2093"/>
                  </a:lnTo>
                  <a:lnTo>
                    <a:pt x="1082" y="2014"/>
                  </a:lnTo>
                  <a:lnTo>
                    <a:pt x="1037" y="1930"/>
                  </a:lnTo>
                  <a:lnTo>
                    <a:pt x="1002" y="1840"/>
                  </a:lnTo>
                  <a:lnTo>
                    <a:pt x="977" y="1747"/>
                  </a:lnTo>
                  <a:lnTo>
                    <a:pt x="962" y="1649"/>
                  </a:lnTo>
                  <a:lnTo>
                    <a:pt x="955" y="1550"/>
                  </a:lnTo>
                  <a:lnTo>
                    <a:pt x="962" y="1449"/>
                  </a:lnTo>
                  <a:lnTo>
                    <a:pt x="977" y="1353"/>
                  </a:lnTo>
                  <a:lnTo>
                    <a:pt x="1002" y="1258"/>
                  </a:lnTo>
                  <a:lnTo>
                    <a:pt x="1037" y="1169"/>
                  </a:lnTo>
                  <a:lnTo>
                    <a:pt x="1082" y="1084"/>
                  </a:lnTo>
                  <a:lnTo>
                    <a:pt x="1133" y="1005"/>
                  </a:lnTo>
                  <a:lnTo>
                    <a:pt x="1194" y="932"/>
                  </a:lnTo>
                  <a:lnTo>
                    <a:pt x="1260" y="866"/>
                  </a:lnTo>
                  <a:lnTo>
                    <a:pt x="1334" y="806"/>
                  </a:lnTo>
                  <a:lnTo>
                    <a:pt x="1412" y="754"/>
                  </a:lnTo>
                  <a:lnTo>
                    <a:pt x="1498" y="710"/>
                  </a:lnTo>
                  <a:lnTo>
                    <a:pt x="1587" y="675"/>
                  </a:lnTo>
                  <a:lnTo>
                    <a:pt x="1679" y="649"/>
                  </a:lnTo>
                  <a:lnTo>
                    <a:pt x="1777" y="634"/>
                  </a:lnTo>
                  <a:lnTo>
                    <a:pt x="1876" y="628"/>
                  </a:lnTo>
                  <a:close/>
                  <a:moveTo>
                    <a:pt x="79" y="0"/>
                  </a:moveTo>
                  <a:lnTo>
                    <a:pt x="79" y="0"/>
                  </a:lnTo>
                  <a:lnTo>
                    <a:pt x="105" y="5"/>
                  </a:lnTo>
                  <a:lnTo>
                    <a:pt x="126" y="16"/>
                  </a:lnTo>
                  <a:lnTo>
                    <a:pt x="143" y="33"/>
                  </a:lnTo>
                  <a:lnTo>
                    <a:pt x="154" y="54"/>
                  </a:lnTo>
                  <a:lnTo>
                    <a:pt x="159" y="80"/>
                  </a:lnTo>
                  <a:lnTo>
                    <a:pt x="159" y="5317"/>
                  </a:lnTo>
                  <a:lnTo>
                    <a:pt x="162" y="5365"/>
                  </a:lnTo>
                  <a:lnTo>
                    <a:pt x="176" y="5411"/>
                  </a:lnTo>
                  <a:lnTo>
                    <a:pt x="195" y="5453"/>
                  </a:lnTo>
                  <a:lnTo>
                    <a:pt x="222" y="5491"/>
                  </a:lnTo>
                  <a:lnTo>
                    <a:pt x="255" y="5524"/>
                  </a:lnTo>
                  <a:lnTo>
                    <a:pt x="293" y="5551"/>
                  </a:lnTo>
                  <a:lnTo>
                    <a:pt x="335" y="5570"/>
                  </a:lnTo>
                  <a:lnTo>
                    <a:pt x="381" y="5584"/>
                  </a:lnTo>
                  <a:lnTo>
                    <a:pt x="429" y="5587"/>
                  </a:lnTo>
                  <a:lnTo>
                    <a:pt x="5681" y="5587"/>
                  </a:lnTo>
                  <a:lnTo>
                    <a:pt x="5706" y="5592"/>
                  </a:lnTo>
                  <a:lnTo>
                    <a:pt x="5727" y="5603"/>
                  </a:lnTo>
                  <a:lnTo>
                    <a:pt x="5744" y="5620"/>
                  </a:lnTo>
                  <a:lnTo>
                    <a:pt x="5757" y="5641"/>
                  </a:lnTo>
                  <a:lnTo>
                    <a:pt x="5760" y="5667"/>
                  </a:lnTo>
                  <a:lnTo>
                    <a:pt x="5757" y="5692"/>
                  </a:lnTo>
                  <a:lnTo>
                    <a:pt x="5744" y="5713"/>
                  </a:lnTo>
                  <a:lnTo>
                    <a:pt x="5727" y="5730"/>
                  </a:lnTo>
                  <a:lnTo>
                    <a:pt x="5706" y="5743"/>
                  </a:lnTo>
                  <a:lnTo>
                    <a:pt x="5681" y="5746"/>
                  </a:lnTo>
                  <a:lnTo>
                    <a:pt x="429" y="5746"/>
                  </a:lnTo>
                  <a:lnTo>
                    <a:pt x="367" y="5741"/>
                  </a:lnTo>
                  <a:lnTo>
                    <a:pt x="305" y="5729"/>
                  </a:lnTo>
                  <a:lnTo>
                    <a:pt x="248" y="5706"/>
                  </a:lnTo>
                  <a:lnTo>
                    <a:pt x="195" y="5676"/>
                  </a:lnTo>
                  <a:lnTo>
                    <a:pt x="148" y="5641"/>
                  </a:lnTo>
                  <a:lnTo>
                    <a:pt x="105" y="5598"/>
                  </a:lnTo>
                  <a:lnTo>
                    <a:pt x="70" y="5551"/>
                  </a:lnTo>
                  <a:lnTo>
                    <a:pt x="40" y="5498"/>
                  </a:lnTo>
                  <a:lnTo>
                    <a:pt x="17" y="5441"/>
                  </a:lnTo>
                  <a:lnTo>
                    <a:pt x="5" y="5379"/>
                  </a:lnTo>
                  <a:lnTo>
                    <a:pt x="0" y="5317"/>
                  </a:lnTo>
                  <a:lnTo>
                    <a:pt x="0" y="80"/>
                  </a:lnTo>
                  <a:lnTo>
                    <a:pt x="3" y="54"/>
                  </a:lnTo>
                  <a:lnTo>
                    <a:pt x="16" y="33"/>
                  </a:lnTo>
                  <a:lnTo>
                    <a:pt x="33" y="16"/>
                  </a:lnTo>
                  <a:lnTo>
                    <a:pt x="54" y="5"/>
                  </a:lnTo>
                  <a:lnTo>
                    <a:pt x="79"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18" name="Rectangle: Rounded Corners 17">
              <a:extLst>
                <a:ext uri="{FF2B5EF4-FFF2-40B4-BE49-F238E27FC236}">
                  <a16:creationId xmlns:a16="http://schemas.microsoft.com/office/drawing/2014/main" id="{93564F1D-5F8C-EAB6-F5D6-8352A02D152F}"/>
                </a:ext>
              </a:extLst>
            </p:cNvPr>
            <p:cNvSpPr/>
            <p:nvPr/>
          </p:nvSpPr>
          <p:spPr>
            <a:xfrm>
              <a:off x="1286396" y="3365144"/>
              <a:ext cx="901392" cy="818962"/>
            </a:xfrm>
            <a:prstGeom prst="roundRect">
              <a:avLst>
                <a:gd name="adj" fmla="val 6247"/>
              </a:avLst>
            </a:prstGeom>
            <a:solidFill>
              <a:schemeClr val="bg1"/>
            </a:solidFill>
            <a:ln w="38100" cap="flat" cmpd="sng" algn="ctr">
              <a:no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sp>
          <p:nvSpPr>
            <p:cNvPr id="19" name="Freeform 11">
              <a:extLst>
                <a:ext uri="{FF2B5EF4-FFF2-40B4-BE49-F238E27FC236}">
                  <a16:creationId xmlns:a16="http://schemas.microsoft.com/office/drawing/2014/main" id="{9C2DBF06-23FA-A893-F354-66DD63205DD5}"/>
                </a:ext>
              </a:extLst>
            </p:cNvPr>
            <p:cNvSpPr>
              <a:spLocks noChangeAspect="1" noEditPoints="1"/>
            </p:cNvSpPr>
            <p:nvPr/>
          </p:nvSpPr>
          <p:spPr bwMode="auto">
            <a:xfrm>
              <a:off x="1273388" y="3365144"/>
              <a:ext cx="914400" cy="822960"/>
            </a:xfrm>
            <a:custGeom>
              <a:avLst/>
              <a:gdLst>
                <a:gd name="T0" fmla="*/ 4453 w 5760"/>
                <a:gd name="T1" fmla="*/ 2751 h 5184"/>
                <a:gd name="T2" fmla="*/ 4910 w 5760"/>
                <a:gd name="T3" fmla="*/ 3555 h 5184"/>
                <a:gd name="T4" fmla="*/ 4987 w 5760"/>
                <a:gd name="T5" fmla="*/ 3611 h 5184"/>
                <a:gd name="T6" fmla="*/ 4957 w 5760"/>
                <a:gd name="T7" fmla="*/ 3702 h 5184"/>
                <a:gd name="T8" fmla="*/ 4362 w 5760"/>
                <a:gd name="T9" fmla="*/ 3713 h 5184"/>
                <a:gd name="T10" fmla="*/ 4306 w 5760"/>
                <a:gd name="T11" fmla="*/ 3636 h 5184"/>
                <a:gd name="T12" fmla="*/ 4339 w 5760"/>
                <a:gd name="T13" fmla="*/ 2733 h 5184"/>
                <a:gd name="T14" fmla="*/ 4283 w 5760"/>
                <a:gd name="T15" fmla="*/ 2548 h 5184"/>
                <a:gd name="T16" fmla="*/ 3905 w 5760"/>
                <a:gd name="T17" fmla="*/ 2667 h 5184"/>
                <a:gd name="T18" fmla="*/ 3604 w 5760"/>
                <a:gd name="T19" fmla="*/ 2913 h 5184"/>
                <a:gd name="T20" fmla="*/ 3419 w 5760"/>
                <a:gd name="T21" fmla="*/ 3257 h 5184"/>
                <a:gd name="T22" fmla="*/ 3379 w 5760"/>
                <a:gd name="T23" fmla="*/ 3662 h 5184"/>
                <a:gd name="T24" fmla="*/ 3496 w 5760"/>
                <a:gd name="T25" fmla="*/ 4041 h 5184"/>
                <a:gd name="T26" fmla="*/ 3742 w 5760"/>
                <a:gd name="T27" fmla="*/ 4339 h 5184"/>
                <a:gd name="T28" fmla="*/ 4086 w 5760"/>
                <a:gd name="T29" fmla="*/ 4526 h 5184"/>
                <a:gd name="T30" fmla="*/ 4491 w 5760"/>
                <a:gd name="T31" fmla="*/ 4566 h 5184"/>
                <a:gd name="T32" fmla="*/ 4870 w 5760"/>
                <a:gd name="T33" fmla="*/ 4449 h 5184"/>
                <a:gd name="T34" fmla="*/ 5170 w 5760"/>
                <a:gd name="T35" fmla="*/ 4203 h 5184"/>
                <a:gd name="T36" fmla="*/ 5355 w 5760"/>
                <a:gd name="T37" fmla="*/ 3859 h 5184"/>
                <a:gd name="T38" fmla="*/ 5395 w 5760"/>
                <a:gd name="T39" fmla="*/ 3454 h 5184"/>
                <a:gd name="T40" fmla="*/ 5278 w 5760"/>
                <a:gd name="T41" fmla="*/ 3075 h 5184"/>
                <a:gd name="T42" fmla="*/ 5032 w 5760"/>
                <a:gd name="T43" fmla="*/ 2775 h 5184"/>
                <a:gd name="T44" fmla="*/ 4688 w 5760"/>
                <a:gd name="T45" fmla="*/ 2590 h 5184"/>
                <a:gd name="T46" fmla="*/ 5688 w 5760"/>
                <a:gd name="T47" fmla="*/ 1332 h 5184"/>
                <a:gd name="T48" fmla="*/ 5758 w 5760"/>
                <a:gd name="T49" fmla="*/ 1398 h 5184"/>
                <a:gd name="T50" fmla="*/ 4810 w 5760"/>
                <a:gd name="T51" fmla="*/ 2461 h 5184"/>
                <a:gd name="T52" fmla="*/ 5175 w 5760"/>
                <a:gd name="T53" fmla="*/ 2686 h 5184"/>
                <a:gd name="T54" fmla="*/ 5435 w 5760"/>
                <a:gd name="T55" fmla="*/ 3025 h 5184"/>
                <a:gd name="T56" fmla="*/ 5558 w 5760"/>
                <a:gd name="T57" fmla="*/ 3444 h 5184"/>
                <a:gd name="T58" fmla="*/ 5516 w 5760"/>
                <a:gd name="T59" fmla="*/ 3887 h 5184"/>
                <a:gd name="T60" fmla="*/ 5324 w 5760"/>
                <a:gd name="T61" fmla="*/ 4269 h 5184"/>
                <a:gd name="T62" fmla="*/ 5011 w 5760"/>
                <a:gd name="T63" fmla="*/ 4554 h 5184"/>
                <a:gd name="T64" fmla="*/ 4610 w 5760"/>
                <a:gd name="T65" fmla="*/ 4713 h 5184"/>
                <a:gd name="T66" fmla="*/ 4165 w 5760"/>
                <a:gd name="T67" fmla="*/ 4713 h 5184"/>
                <a:gd name="T68" fmla="*/ 3763 w 5760"/>
                <a:gd name="T69" fmla="*/ 4554 h 5184"/>
                <a:gd name="T70" fmla="*/ 3451 w 5760"/>
                <a:gd name="T71" fmla="*/ 4269 h 5184"/>
                <a:gd name="T72" fmla="*/ 3259 w 5760"/>
                <a:gd name="T73" fmla="*/ 3887 h 5184"/>
                <a:gd name="T74" fmla="*/ 3215 w 5760"/>
                <a:gd name="T75" fmla="*/ 3466 h 5184"/>
                <a:gd name="T76" fmla="*/ 3297 w 5760"/>
                <a:gd name="T77" fmla="*/ 3121 h 5184"/>
                <a:gd name="T78" fmla="*/ 920 w 5760"/>
                <a:gd name="T79" fmla="*/ 4323 h 5184"/>
                <a:gd name="T80" fmla="*/ 843 w 5760"/>
                <a:gd name="T81" fmla="*/ 4301 h 5184"/>
                <a:gd name="T82" fmla="*/ 829 w 5760"/>
                <a:gd name="T83" fmla="*/ 4207 h 5184"/>
                <a:gd name="T84" fmla="*/ 2728 w 5760"/>
                <a:gd name="T85" fmla="*/ 2356 h 5184"/>
                <a:gd name="T86" fmla="*/ 2807 w 5760"/>
                <a:gd name="T87" fmla="*/ 2379 h 5184"/>
                <a:gd name="T88" fmla="*/ 3555 w 5760"/>
                <a:gd name="T89" fmla="*/ 2728 h 5184"/>
                <a:gd name="T90" fmla="*/ 3884 w 5760"/>
                <a:gd name="T91" fmla="*/ 2496 h 5184"/>
                <a:gd name="T92" fmla="*/ 4280 w 5760"/>
                <a:gd name="T93" fmla="*/ 2386 h 5184"/>
                <a:gd name="T94" fmla="*/ 4638 w 5760"/>
                <a:gd name="T95" fmla="*/ 2409 h 5184"/>
                <a:gd name="T96" fmla="*/ 5688 w 5760"/>
                <a:gd name="T97" fmla="*/ 1332 h 5184"/>
                <a:gd name="T98" fmla="*/ 147 w 5760"/>
                <a:gd name="T99" fmla="*/ 33 h 5184"/>
                <a:gd name="T100" fmla="*/ 168 w 5760"/>
                <a:gd name="T101" fmla="*/ 4835 h 5184"/>
                <a:gd name="T102" fmla="*/ 265 w 5760"/>
                <a:gd name="T103" fmla="*/ 4982 h 5184"/>
                <a:gd name="T104" fmla="*/ 5116 w 5760"/>
                <a:gd name="T105" fmla="*/ 5022 h 5184"/>
                <a:gd name="T106" fmla="*/ 5193 w 5760"/>
                <a:gd name="T107" fmla="*/ 5078 h 5184"/>
                <a:gd name="T108" fmla="*/ 5163 w 5760"/>
                <a:gd name="T109" fmla="*/ 5168 h 5184"/>
                <a:gd name="T110" fmla="*/ 332 w 5760"/>
                <a:gd name="T111" fmla="*/ 5179 h 5184"/>
                <a:gd name="T112" fmla="*/ 115 w 5760"/>
                <a:gd name="T113" fmla="*/ 5069 h 5184"/>
                <a:gd name="T114" fmla="*/ 5 w 5760"/>
                <a:gd name="T115" fmla="*/ 4852 h 5184"/>
                <a:gd name="T116" fmla="*/ 16 w 5760"/>
                <a:gd name="T117" fmla="*/ 33 h 5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0" h="5184">
                  <a:moveTo>
                    <a:pt x="4388" y="2718"/>
                  </a:moveTo>
                  <a:lnTo>
                    <a:pt x="4413" y="2721"/>
                  </a:lnTo>
                  <a:lnTo>
                    <a:pt x="4435" y="2733"/>
                  </a:lnTo>
                  <a:lnTo>
                    <a:pt x="4453" y="2751"/>
                  </a:lnTo>
                  <a:lnTo>
                    <a:pt x="4465" y="2774"/>
                  </a:lnTo>
                  <a:lnTo>
                    <a:pt x="4468" y="2798"/>
                  </a:lnTo>
                  <a:lnTo>
                    <a:pt x="4468" y="3555"/>
                  </a:lnTo>
                  <a:lnTo>
                    <a:pt x="4910" y="3555"/>
                  </a:lnTo>
                  <a:lnTo>
                    <a:pt x="4936" y="3559"/>
                  </a:lnTo>
                  <a:lnTo>
                    <a:pt x="4957" y="3571"/>
                  </a:lnTo>
                  <a:lnTo>
                    <a:pt x="4975" y="3589"/>
                  </a:lnTo>
                  <a:lnTo>
                    <a:pt x="4987" y="3611"/>
                  </a:lnTo>
                  <a:lnTo>
                    <a:pt x="4990" y="3636"/>
                  </a:lnTo>
                  <a:lnTo>
                    <a:pt x="4987" y="3662"/>
                  </a:lnTo>
                  <a:lnTo>
                    <a:pt x="4975" y="3685"/>
                  </a:lnTo>
                  <a:lnTo>
                    <a:pt x="4957" y="3702"/>
                  </a:lnTo>
                  <a:lnTo>
                    <a:pt x="4936" y="3713"/>
                  </a:lnTo>
                  <a:lnTo>
                    <a:pt x="4910" y="3718"/>
                  </a:lnTo>
                  <a:lnTo>
                    <a:pt x="4388" y="3718"/>
                  </a:lnTo>
                  <a:lnTo>
                    <a:pt x="4362" y="3713"/>
                  </a:lnTo>
                  <a:lnTo>
                    <a:pt x="4339" y="3702"/>
                  </a:lnTo>
                  <a:lnTo>
                    <a:pt x="4322" y="3685"/>
                  </a:lnTo>
                  <a:lnTo>
                    <a:pt x="4310" y="3662"/>
                  </a:lnTo>
                  <a:lnTo>
                    <a:pt x="4306" y="3636"/>
                  </a:lnTo>
                  <a:lnTo>
                    <a:pt x="4306" y="2798"/>
                  </a:lnTo>
                  <a:lnTo>
                    <a:pt x="4310" y="2774"/>
                  </a:lnTo>
                  <a:lnTo>
                    <a:pt x="4322" y="2751"/>
                  </a:lnTo>
                  <a:lnTo>
                    <a:pt x="4339" y="2733"/>
                  </a:lnTo>
                  <a:lnTo>
                    <a:pt x="4362" y="2721"/>
                  </a:lnTo>
                  <a:lnTo>
                    <a:pt x="4388" y="2718"/>
                  </a:lnTo>
                  <a:close/>
                  <a:moveTo>
                    <a:pt x="4388" y="2543"/>
                  </a:moveTo>
                  <a:lnTo>
                    <a:pt x="4283" y="2548"/>
                  </a:lnTo>
                  <a:lnTo>
                    <a:pt x="4184" y="2564"/>
                  </a:lnTo>
                  <a:lnTo>
                    <a:pt x="4086" y="2590"/>
                  </a:lnTo>
                  <a:lnTo>
                    <a:pt x="3994" y="2623"/>
                  </a:lnTo>
                  <a:lnTo>
                    <a:pt x="3905" y="2667"/>
                  </a:lnTo>
                  <a:lnTo>
                    <a:pt x="3821" y="2718"/>
                  </a:lnTo>
                  <a:lnTo>
                    <a:pt x="3742" y="2775"/>
                  </a:lnTo>
                  <a:lnTo>
                    <a:pt x="3671" y="2842"/>
                  </a:lnTo>
                  <a:lnTo>
                    <a:pt x="3604" y="2913"/>
                  </a:lnTo>
                  <a:lnTo>
                    <a:pt x="3547" y="2992"/>
                  </a:lnTo>
                  <a:lnTo>
                    <a:pt x="3496" y="3075"/>
                  </a:lnTo>
                  <a:lnTo>
                    <a:pt x="3453" y="3163"/>
                  </a:lnTo>
                  <a:lnTo>
                    <a:pt x="3419" y="3257"/>
                  </a:lnTo>
                  <a:lnTo>
                    <a:pt x="3393" y="3353"/>
                  </a:lnTo>
                  <a:lnTo>
                    <a:pt x="3379" y="3454"/>
                  </a:lnTo>
                  <a:lnTo>
                    <a:pt x="3374" y="3557"/>
                  </a:lnTo>
                  <a:lnTo>
                    <a:pt x="3379" y="3662"/>
                  </a:lnTo>
                  <a:lnTo>
                    <a:pt x="3393" y="3761"/>
                  </a:lnTo>
                  <a:lnTo>
                    <a:pt x="3419" y="3859"/>
                  </a:lnTo>
                  <a:lnTo>
                    <a:pt x="3453" y="3952"/>
                  </a:lnTo>
                  <a:lnTo>
                    <a:pt x="3496" y="4041"/>
                  </a:lnTo>
                  <a:lnTo>
                    <a:pt x="3547" y="4125"/>
                  </a:lnTo>
                  <a:lnTo>
                    <a:pt x="3604" y="4203"/>
                  </a:lnTo>
                  <a:lnTo>
                    <a:pt x="3671" y="4275"/>
                  </a:lnTo>
                  <a:lnTo>
                    <a:pt x="3742" y="4339"/>
                  </a:lnTo>
                  <a:lnTo>
                    <a:pt x="3821" y="4399"/>
                  </a:lnTo>
                  <a:lnTo>
                    <a:pt x="3905" y="4449"/>
                  </a:lnTo>
                  <a:lnTo>
                    <a:pt x="3994" y="4493"/>
                  </a:lnTo>
                  <a:lnTo>
                    <a:pt x="4086" y="4526"/>
                  </a:lnTo>
                  <a:lnTo>
                    <a:pt x="4184" y="4550"/>
                  </a:lnTo>
                  <a:lnTo>
                    <a:pt x="4283" y="4566"/>
                  </a:lnTo>
                  <a:lnTo>
                    <a:pt x="4388" y="4571"/>
                  </a:lnTo>
                  <a:lnTo>
                    <a:pt x="4491" y="4566"/>
                  </a:lnTo>
                  <a:lnTo>
                    <a:pt x="4591" y="4550"/>
                  </a:lnTo>
                  <a:lnTo>
                    <a:pt x="4688" y="4526"/>
                  </a:lnTo>
                  <a:lnTo>
                    <a:pt x="4781" y="4493"/>
                  </a:lnTo>
                  <a:lnTo>
                    <a:pt x="4870" y="4449"/>
                  </a:lnTo>
                  <a:lnTo>
                    <a:pt x="4954" y="4399"/>
                  </a:lnTo>
                  <a:lnTo>
                    <a:pt x="5032" y="4339"/>
                  </a:lnTo>
                  <a:lnTo>
                    <a:pt x="5104" y="4275"/>
                  </a:lnTo>
                  <a:lnTo>
                    <a:pt x="5170" y="4203"/>
                  </a:lnTo>
                  <a:lnTo>
                    <a:pt x="5228" y="4125"/>
                  </a:lnTo>
                  <a:lnTo>
                    <a:pt x="5278" y="4041"/>
                  </a:lnTo>
                  <a:lnTo>
                    <a:pt x="5322" y="3952"/>
                  </a:lnTo>
                  <a:lnTo>
                    <a:pt x="5355" y="3859"/>
                  </a:lnTo>
                  <a:lnTo>
                    <a:pt x="5381" y="3761"/>
                  </a:lnTo>
                  <a:lnTo>
                    <a:pt x="5395" y="3662"/>
                  </a:lnTo>
                  <a:lnTo>
                    <a:pt x="5402" y="3557"/>
                  </a:lnTo>
                  <a:lnTo>
                    <a:pt x="5395" y="3454"/>
                  </a:lnTo>
                  <a:lnTo>
                    <a:pt x="5381" y="3353"/>
                  </a:lnTo>
                  <a:lnTo>
                    <a:pt x="5355" y="3257"/>
                  </a:lnTo>
                  <a:lnTo>
                    <a:pt x="5322" y="3163"/>
                  </a:lnTo>
                  <a:lnTo>
                    <a:pt x="5278" y="3075"/>
                  </a:lnTo>
                  <a:lnTo>
                    <a:pt x="5228" y="2992"/>
                  </a:lnTo>
                  <a:lnTo>
                    <a:pt x="5170" y="2913"/>
                  </a:lnTo>
                  <a:lnTo>
                    <a:pt x="5104" y="2842"/>
                  </a:lnTo>
                  <a:lnTo>
                    <a:pt x="5032" y="2775"/>
                  </a:lnTo>
                  <a:lnTo>
                    <a:pt x="4954" y="2718"/>
                  </a:lnTo>
                  <a:lnTo>
                    <a:pt x="4870" y="2667"/>
                  </a:lnTo>
                  <a:lnTo>
                    <a:pt x="4781" y="2623"/>
                  </a:lnTo>
                  <a:lnTo>
                    <a:pt x="4688" y="2590"/>
                  </a:lnTo>
                  <a:lnTo>
                    <a:pt x="4591" y="2564"/>
                  </a:lnTo>
                  <a:lnTo>
                    <a:pt x="4491" y="2548"/>
                  </a:lnTo>
                  <a:lnTo>
                    <a:pt x="4388" y="2543"/>
                  </a:lnTo>
                  <a:close/>
                  <a:moveTo>
                    <a:pt x="5688" y="1332"/>
                  </a:moveTo>
                  <a:lnTo>
                    <a:pt x="5713" y="1339"/>
                  </a:lnTo>
                  <a:lnTo>
                    <a:pt x="5734" y="1353"/>
                  </a:lnTo>
                  <a:lnTo>
                    <a:pt x="5750" y="1374"/>
                  </a:lnTo>
                  <a:lnTo>
                    <a:pt x="5758" y="1398"/>
                  </a:lnTo>
                  <a:lnTo>
                    <a:pt x="5760" y="1423"/>
                  </a:lnTo>
                  <a:lnTo>
                    <a:pt x="5753" y="1447"/>
                  </a:lnTo>
                  <a:lnTo>
                    <a:pt x="5739" y="1468"/>
                  </a:lnTo>
                  <a:lnTo>
                    <a:pt x="4810" y="2461"/>
                  </a:lnTo>
                  <a:lnTo>
                    <a:pt x="4910" y="2506"/>
                  </a:lnTo>
                  <a:lnTo>
                    <a:pt x="5004" y="2559"/>
                  </a:lnTo>
                  <a:lnTo>
                    <a:pt x="5093" y="2618"/>
                  </a:lnTo>
                  <a:lnTo>
                    <a:pt x="5175" y="2686"/>
                  </a:lnTo>
                  <a:lnTo>
                    <a:pt x="5250" y="2761"/>
                  </a:lnTo>
                  <a:lnTo>
                    <a:pt x="5320" y="2843"/>
                  </a:lnTo>
                  <a:lnTo>
                    <a:pt x="5381" y="2931"/>
                  </a:lnTo>
                  <a:lnTo>
                    <a:pt x="5435" y="3025"/>
                  </a:lnTo>
                  <a:lnTo>
                    <a:pt x="5481" y="3123"/>
                  </a:lnTo>
                  <a:lnTo>
                    <a:pt x="5516" y="3226"/>
                  </a:lnTo>
                  <a:lnTo>
                    <a:pt x="5542" y="3334"/>
                  </a:lnTo>
                  <a:lnTo>
                    <a:pt x="5558" y="3444"/>
                  </a:lnTo>
                  <a:lnTo>
                    <a:pt x="5563" y="3557"/>
                  </a:lnTo>
                  <a:lnTo>
                    <a:pt x="5558" y="3671"/>
                  </a:lnTo>
                  <a:lnTo>
                    <a:pt x="5542" y="3781"/>
                  </a:lnTo>
                  <a:lnTo>
                    <a:pt x="5516" y="3887"/>
                  </a:lnTo>
                  <a:lnTo>
                    <a:pt x="5481" y="3990"/>
                  </a:lnTo>
                  <a:lnTo>
                    <a:pt x="5437" y="4088"/>
                  </a:lnTo>
                  <a:lnTo>
                    <a:pt x="5385" y="4182"/>
                  </a:lnTo>
                  <a:lnTo>
                    <a:pt x="5324" y="4269"/>
                  </a:lnTo>
                  <a:lnTo>
                    <a:pt x="5256" y="4351"/>
                  </a:lnTo>
                  <a:lnTo>
                    <a:pt x="5181" y="4426"/>
                  </a:lnTo>
                  <a:lnTo>
                    <a:pt x="5098" y="4495"/>
                  </a:lnTo>
                  <a:lnTo>
                    <a:pt x="5011" y="4554"/>
                  </a:lnTo>
                  <a:lnTo>
                    <a:pt x="4917" y="4608"/>
                  </a:lnTo>
                  <a:lnTo>
                    <a:pt x="4819" y="4652"/>
                  </a:lnTo>
                  <a:lnTo>
                    <a:pt x="4716" y="4687"/>
                  </a:lnTo>
                  <a:lnTo>
                    <a:pt x="4610" y="4713"/>
                  </a:lnTo>
                  <a:lnTo>
                    <a:pt x="4500" y="4728"/>
                  </a:lnTo>
                  <a:lnTo>
                    <a:pt x="4388" y="4734"/>
                  </a:lnTo>
                  <a:lnTo>
                    <a:pt x="4275" y="4728"/>
                  </a:lnTo>
                  <a:lnTo>
                    <a:pt x="4165" y="4713"/>
                  </a:lnTo>
                  <a:lnTo>
                    <a:pt x="4058" y="4687"/>
                  </a:lnTo>
                  <a:lnTo>
                    <a:pt x="3955" y="4652"/>
                  </a:lnTo>
                  <a:lnTo>
                    <a:pt x="3857" y="4608"/>
                  </a:lnTo>
                  <a:lnTo>
                    <a:pt x="3763" y="4554"/>
                  </a:lnTo>
                  <a:lnTo>
                    <a:pt x="3676" y="4495"/>
                  </a:lnTo>
                  <a:lnTo>
                    <a:pt x="3594" y="4426"/>
                  </a:lnTo>
                  <a:lnTo>
                    <a:pt x="3519" y="4351"/>
                  </a:lnTo>
                  <a:lnTo>
                    <a:pt x="3451" y="4269"/>
                  </a:lnTo>
                  <a:lnTo>
                    <a:pt x="3390" y="4182"/>
                  </a:lnTo>
                  <a:lnTo>
                    <a:pt x="3337" y="4088"/>
                  </a:lnTo>
                  <a:lnTo>
                    <a:pt x="3294" y="3990"/>
                  </a:lnTo>
                  <a:lnTo>
                    <a:pt x="3259" y="3887"/>
                  </a:lnTo>
                  <a:lnTo>
                    <a:pt x="3233" y="3781"/>
                  </a:lnTo>
                  <a:lnTo>
                    <a:pt x="3217" y="3671"/>
                  </a:lnTo>
                  <a:lnTo>
                    <a:pt x="3212" y="3557"/>
                  </a:lnTo>
                  <a:lnTo>
                    <a:pt x="3215" y="3466"/>
                  </a:lnTo>
                  <a:lnTo>
                    <a:pt x="3226" y="3376"/>
                  </a:lnTo>
                  <a:lnTo>
                    <a:pt x="3243" y="3288"/>
                  </a:lnTo>
                  <a:lnTo>
                    <a:pt x="3266" y="3203"/>
                  </a:lnTo>
                  <a:lnTo>
                    <a:pt x="3297" y="3121"/>
                  </a:lnTo>
                  <a:lnTo>
                    <a:pt x="2747" y="2550"/>
                  </a:lnTo>
                  <a:lnTo>
                    <a:pt x="957" y="4303"/>
                  </a:lnTo>
                  <a:lnTo>
                    <a:pt x="939" y="4315"/>
                  </a:lnTo>
                  <a:lnTo>
                    <a:pt x="920" y="4323"/>
                  </a:lnTo>
                  <a:lnTo>
                    <a:pt x="901" y="4325"/>
                  </a:lnTo>
                  <a:lnTo>
                    <a:pt x="880" y="4323"/>
                  </a:lnTo>
                  <a:lnTo>
                    <a:pt x="861" y="4315"/>
                  </a:lnTo>
                  <a:lnTo>
                    <a:pt x="843" y="4301"/>
                  </a:lnTo>
                  <a:lnTo>
                    <a:pt x="827" y="4280"/>
                  </a:lnTo>
                  <a:lnTo>
                    <a:pt x="820" y="4255"/>
                  </a:lnTo>
                  <a:lnTo>
                    <a:pt x="820" y="4231"/>
                  </a:lnTo>
                  <a:lnTo>
                    <a:pt x="829" y="4207"/>
                  </a:lnTo>
                  <a:lnTo>
                    <a:pt x="843" y="4186"/>
                  </a:lnTo>
                  <a:lnTo>
                    <a:pt x="2691" y="2377"/>
                  </a:lnTo>
                  <a:lnTo>
                    <a:pt x="2709" y="2365"/>
                  </a:lnTo>
                  <a:lnTo>
                    <a:pt x="2728" y="2356"/>
                  </a:lnTo>
                  <a:lnTo>
                    <a:pt x="2751" y="2355"/>
                  </a:lnTo>
                  <a:lnTo>
                    <a:pt x="2772" y="2358"/>
                  </a:lnTo>
                  <a:lnTo>
                    <a:pt x="2791" y="2365"/>
                  </a:lnTo>
                  <a:lnTo>
                    <a:pt x="2807" y="2379"/>
                  </a:lnTo>
                  <a:lnTo>
                    <a:pt x="3372" y="2966"/>
                  </a:lnTo>
                  <a:lnTo>
                    <a:pt x="3426" y="2882"/>
                  </a:lnTo>
                  <a:lnTo>
                    <a:pt x="3489" y="2801"/>
                  </a:lnTo>
                  <a:lnTo>
                    <a:pt x="3555" y="2728"/>
                  </a:lnTo>
                  <a:lnTo>
                    <a:pt x="3631" y="2660"/>
                  </a:lnTo>
                  <a:lnTo>
                    <a:pt x="3709" y="2597"/>
                  </a:lnTo>
                  <a:lnTo>
                    <a:pt x="3795" y="2543"/>
                  </a:lnTo>
                  <a:lnTo>
                    <a:pt x="3884" y="2496"/>
                  </a:lnTo>
                  <a:lnTo>
                    <a:pt x="3978" y="2456"/>
                  </a:lnTo>
                  <a:lnTo>
                    <a:pt x="4076" y="2424"/>
                  </a:lnTo>
                  <a:lnTo>
                    <a:pt x="4177" y="2400"/>
                  </a:lnTo>
                  <a:lnTo>
                    <a:pt x="4280" y="2386"/>
                  </a:lnTo>
                  <a:lnTo>
                    <a:pt x="4388" y="2383"/>
                  </a:lnTo>
                  <a:lnTo>
                    <a:pt x="4472" y="2384"/>
                  </a:lnTo>
                  <a:lnTo>
                    <a:pt x="4556" y="2395"/>
                  </a:lnTo>
                  <a:lnTo>
                    <a:pt x="4638" y="2409"/>
                  </a:lnTo>
                  <a:lnTo>
                    <a:pt x="5620" y="1358"/>
                  </a:lnTo>
                  <a:lnTo>
                    <a:pt x="5640" y="1341"/>
                  </a:lnTo>
                  <a:lnTo>
                    <a:pt x="5664" y="1334"/>
                  </a:lnTo>
                  <a:lnTo>
                    <a:pt x="5688" y="1332"/>
                  </a:lnTo>
                  <a:close/>
                  <a:moveTo>
                    <a:pt x="80" y="0"/>
                  </a:moveTo>
                  <a:lnTo>
                    <a:pt x="106" y="5"/>
                  </a:lnTo>
                  <a:lnTo>
                    <a:pt x="129" y="16"/>
                  </a:lnTo>
                  <a:lnTo>
                    <a:pt x="147" y="33"/>
                  </a:lnTo>
                  <a:lnTo>
                    <a:pt x="157" y="56"/>
                  </a:lnTo>
                  <a:lnTo>
                    <a:pt x="162" y="82"/>
                  </a:lnTo>
                  <a:lnTo>
                    <a:pt x="162" y="4788"/>
                  </a:lnTo>
                  <a:lnTo>
                    <a:pt x="168" y="4835"/>
                  </a:lnTo>
                  <a:lnTo>
                    <a:pt x="180" y="4879"/>
                  </a:lnTo>
                  <a:lnTo>
                    <a:pt x="202" y="4919"/>
                  </a:lnTo>
                  <a:lnTo>
                    <a:pt x="230" y="4954"/>
                  </a:lnTo>
                  <a:lnTo>
                    <a:pt x="265" y="4982"/>
                  </a:lnTo>
                  <a:lnTo>
                    <a:pt x="305" y="5004"/>
                  </a:lnTo>
                  <a:lnTo>
                    <a:pt x="349" y="5016"/>
                  </a:lnTo>
                  <a:lnTo>
                    <a:pt x="396" y="5022"/>
                  </a:lnTo>
                  <a:lnTo>
                    <a:pt x="5116" y="5022"/>
                  </a:lnTo>
                  <a:lnTo>
                    <a:pt x="5140" y="5027"/>
                  </a:lnTo>
                  <a:lnTo>
                    <a:pt x="5163" y="5037"/>
                  </a:lnTo>
                  <a:lnTo>
                    <a:pt x="5181" y="5055"/>
                  </a:lnTo>
                  <a:lnTo>
                    <a:pt x="5193" y="5078"/>
                  </a:lnTo>
                  <a:lnTo>
                    <a:pt x="5196" y="5104"/>
                  </a:lnTo>
                  <a:lnTo>
                    <a:pt x="5193" y="5128"/>
                  </a:lnTo>
                  <a:lnTo>
                    <a:pt x="5181" y="5151"/>
                  </a:lnTo>
                  <a:lnTo>
                    <a:pt x="5163" y="5168"/>
                  </a:lnTo>
                  <a:lnTo>
                    <a:pt x="5140" y="5181"/>
                  </a:lnTo>
                  <a:lnTo>
                    <a:pt x="5116" y="5184"/>
                  </a:lnTo>
                  <a:lnTo>
                    <a:pt x="396" y="5184"/>
                  </a:lnTo>
                  <a:lnTo>
                    <a:pt x="332" y="5179"/>
                  </a:lnTo>
                  <a:lnTo>
                    <a:pt x="271" y="5163"/>
                  </a:lnTo>
                  <a:lnTo>
                    <a:pt x="215" y="5140"/>
                  </a:lnTo>
                  <a:lnTo>
                    <a:pt x="162" y="5107"/>
                  </a:lnTo>
                  <a:lnTo>
                    <a:pt x="115" y="5069"/>
                  </a:lnTo>
                  <a:lnTo>
                    <a:pt x="77" y="5022"/>
                  </a:lnTo>
                  <a:lnTo>
                    <a:pt x="44" y="4969"/>
                  </a:lnTo>
                  <a:lnTo>
                    <a:pt x="21" y="4913"/>
                  </a:lnTo>
                  <a:lnTo>
                    <a:pt x="5" y="4852"/>
                  </a:lnTo>
                  <a:lnTo>
                    <a:pt x="0" y="4788"/>
                  </a:lnTo>
                  <a:lnTo>
                    <a:pt x="0" y="82"/>
                  </a:lnTo>
                  <a:lnTo>
                    <a:pt x="3" y="56"/>
                  </a:lnTo>
                  <a:lnTo>
                    <a:pt x="16" y="33"/>
                  </a:lnTo>
                  <a:lnTo>
                    <a:pt x="33" y="16"/>
                  </a:lnTo>
                  <a:lnTo>
                    <a:pt x="56" y="5"/>
                  </a:lnTo>
                  <a:lnTo>
                    <a:pt x="80"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20" name="Freeform 13">
              <a:extLst>
                <a:ext uri="{FF2B5EF4-FFF2-40B4-BE49-F238E27FC236}">
                  <a16:creationId xmlns:a16="http://schemas.microsoft.com/office/drawing/2014/main" id="{6F2900D1-8BAA-1A09-19F4-4C71E4CF6FFD}"/>
                </a:ext>
              </a:extLst>
            </p:cNvPr>
            <p:cNvSpPr>
              <a:spLocks noChangeAspect="1" noEditPoints="1"/>
            </p:cNvSpPr>
            <p:nvPr/>
          </p:nvSpPr>
          <p:spPr bwMode="auto">
            <a:xfrm>
              <a:off x="1921287" y="2685127"/>
              <a:ext cx="912288" cy="914400"/>
            </a:xfrm>
            <a:custGeom>
              <a:avLst/>
              <a:gdLst>
                <a:gd name="T0" fmla="*/ 4084 w 4788"/>
                <a:gd name="T1" fmla="*/ 3461 h 4799"/>
                <a:gd name="T2" fmla="*/ 3626 w 4788"/>
                <a:gd name="T3" fmla="*/ 4038 h 4799"/>
                <a:gd name="T4" fmla="*/ 3626 w 4788"/>
                <a:gd name="T5" fmla="*/ 4172 h 4799"/>
                <a:gd name="T6" fmla="*/ 4277 w 4788"/>
                <a:gd name="T7" fmla="*/ 3520 h 4799"/>
                <a:gd name="T8" fmla="*/ 3433 w 4788"/>
                <a:gd name="T9" fmla="*/ 3979 h 4799"/>
                <a:gd name="T10" fmla="*/ 2490 w 4788"/>
                <a:gd name="T11" fmla="*/ 3520 h 4799"/>
                <a:gd name="T12" fmla="*/ 3068 w 4788"/>
                <a:gd name="T13" fmla="*/ 3979 h 4799"/>
                <a:gd name="T14" fmla="*/ 2490 w 4788"/>
                <a:gd name="T15" fmla="*/ 3520 h 4799"/>
                <a:gd name="T16" fmla="*/ 3008 w 4788"/>
                <a:gd name="T17" fmla="*/ 4172 h 4799"/>
                <a:gd name="T18" fmla="*/ 2550 w 4788"/>
                <a:gd name="T19" fmla="*/ 3327 h 4799"/>
                <a:gd name="T20" fmla="*/ 2550 w 4788"/>
                <a:gd name="T21" fmla="*/ 4172 h 4799"/>
                <a:gd name="T22" fmla="*/ 1932 w 4788"/>
                <a:gd name="T23" fmla="*/ 3461 h 4799"/>
                <a:gd name="T24" fmla="*/ 1474 w 4788"/>
                <a:gd name="T25" fmla="*/ 4038 h 4799"/>
                <a:gd name="T26" fmla="*/ 1474 w 4788"/>
                <a:gd name="T27" fmla="*/ 4172 h 4799"/>
                <a:gd name="T28" fmla="*/ 2125 w 4788"/>
                <a:gd name="T29" fmla="*/ 3520 h 4799"/>
                <a:gd name="T30" fmla="*/ 1281 w 4788"/>
                <a:gd name="T31" fmla="*/ 3979 h 4799"/>
                <a:gd name="T32" fmla="*/ 3566 w 4788"/>
                <a:gd name="T33" fmla="*/ 2201 h 4799"/>
                <a:gd name="T34" fmla="*/ 4143 w 4788"/>
                <a:gd name="T35" fmla="*/ 2660 h 4799"/>
                <a:gd name="T36" fmla="*/ 3566 w 4788"/>
                <a:gd name="T37" fmla="*/ 2201 h 4799"/>
                <a:gd name="T38" fmla="*/ 4084 w 4788"/>
                <a:gd name="T39" fmla="*/ 2853 h 4799"/>
                <a:gd name="T40" fmla="*/ 3626 w 4788"/>
                <a:gd name="T41" fmla="*/ 2008 h 4799"/>
                <a:gd name="T42" fmla="*/ 3626 w 4788"/>
                <a:gd name="T43" fmla="*/ 2853 h 4799"/>
                <a:gd name="T44" fmla="*/ 3008 w 4788"/>
                <a:gd name="T45" fmla="*/ 2142 h 4799"/>
                <a:gd name="T46" fmla="*/ 2550 w 4788"/>
                <a:gd name="T47" fmla="*/ 2719 h 4799"/>
                <a:gd name="T48" fmla="*/ 2550 w 4788"/>
                <a:gd name="T49" fmla="*/ 2853 h 4799"/>
                <a:gd name="T50" fmla="*/ 3201 w 4788"/>
                <a:gd name="T51" fmla="*/ 2201 h 4799"/>
                <a:gd name="T52" fmla="*/ 2357 w 4788"/>
                <a:gd name="T53" fmla="*/ 2660 h 4799"/>
                <a:gd name="T54" fmla="*/ 1414 w 4788"/>
                <a:gd name="T55" fmla="*/ 2201 h 4799"/>
                <a:gd name="T56" fmla="*/ 1992 w 4788"/>
                <a:gd name="T57" fmla="*/ 2660 h 4799"/>
                <a:gd name="T58" fmla="*/ 1414 w 4788"/>
                <a:gd name="T59" fmla="*/ 2201 h 4799"/>
                <a:gd name="T60" fmla="*/ 1932 w 4788"/>
                <a:gd name="T61" fmla="*/ 2853 h 4799"/>
                <a:gd name="T62" fmla="*/ 1474 w 4788"/>
                <a:gd name="T63" fmla="*/ 2008 h 4799"/>
                <a:gd name="T64" fmla="*/ 1474 w 4788"/>
                <a:gd name="T65" fmla="*/ 2853 h 4799"/>
                <a:gd name="T66" fmla="*/ 4084 w 4788"/>
                <a:gd name="T67" fmla="*/ 802 h 4799"/>
                <a:gd name="T68" fmla="*/ 3626 w 4788"/>
                <a:gd name="T69" fmla="*/ 1379 h 4799"/>
                <a:gd name="T70" fmla="*/ 3626 w 4788"/>
                <a:gd name="T71" fmla="*/ 1513 h 4799"/>
                <a:gd name="T72" fmla="*/ 4277 w 4788"/>
                <a:gd name="T73" fmla="*/ 861 h 4799"/>
                <a:gd name="T74" fmla="*/ 3433 w 4788"/>
                <a:gd name="T75" fmla="*/ 1320 h 4799"/>
                <a:gd name="T76" fmla="*/ 2490 w 4788"/>
                <a:gd name="T77" fmla="*/ 861 h 4799"/>
                <a:gd name="T78" fmla="*/ 3068 w 4788"/>
                <a:gd name="T79" fmla="*/ 1320 h 4799"/>
                <a:gd name="T80" fmla="*/ 2490 w 4788"/>
                <a:gd name="T81" fmla="*/ 861 h 4799"/>
                <a:gd name="T82" fmla="*/ 3008 w 4788"/>
                <a:gd name="T83" fmla="*/ 1513 h 4799"/>
                <a:gd name="T84" fmla="*/ 2550 w 4788"/>
                <a:gd name="T85" fmla="*/ 668 h 4799"/>
                <a:gd name="T86" fmla="*/ 2550 w 4788"/>
                <a:gd name="T87" fmla="*/ 1513 h 4799"/>
                <a:gd name="T88" fmla="*/ 1932 w 4788"/>
                <a:gd name="T89" fmla="*/ 802 h 4799"/>
                <a:gd name="T90" fmla="*/ 1474 w 4788"/>
                <a:gd name="T91" fmla="*/ 1379 h 4799"/>
                <a:gd name="T92" fmla="*/ 1474 w 4788"/>
                <a:gd name="T93" fmla="*/ 1513 h 4799"/>
                <a:gd name="T94" fmla="*/ 2125 w 4788"/>
                <a:gd name="T95" fmla="*/ 861 h 4799"/>
                <a:gd name="T96" fmla="*/ 1281 w 4788"/>
                <a:gd name="T97" fmla="*/ 1320 h 4799"/>
                <a:gd name="T98" fmla="*/ 135 w 4788"/>
                <a:gd name="T99" fmla="*/ 4480 h 4799"/>
                <a:gd name="T100" fmla="*/ 4641 w 4788"/>
                <a:gd name="T101" fmla="*/ 341 h 4799"/>
                <a:gd name="T102" fmla="*/ 247 w 4788"/>
                <a:gd name="T103" fmla="*/ 4650 h 4799"/>
                <a:gd name="T104" fmla="*/ 4469 w 4788"/>
                <a:gd name="T105" fmla="*/ 0 h 4799"/>
                <a:gd name="T106" fmla="*/ 0 w 4788"/>
                <a:gd name="T107" fmla="*/ 341 h 4799"/>
                <a:gd name="T108" fmla="*/ 4469 w 4788"/>
                <a:gd name="T109" fmla="*/ 479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88" h="4799">
                  <a:moveTo>
                    <a:pt x="3566" y="3520"/>
                  </a:moveTo>
                  <a:lnTo>
                    <a:pt x="3566" y="3520"/>
                  </a:lnTo>
                  <a:cubicBezTo>
                    <a:pt x="3566" y="3487"/>
                    <a:pt x="3593" y="3461"/>
                    <a:pt x="3626" y="3461"/>
                  </a:cubicBezTo>
                  <a:lnTo>
                    <a:pt x="4084" y="3461"/>
                  </a:lnTo>
                  <a:cubicBezTo>
                    <a:pt x="4117" y="3461"/>
                    <a:pt x="4143" y="3487"/>
                    <a:pt x="4143" y="3520"/>
                  </a:cubicBezTo>
                  <a:lnTo>
                    <a:pt x="4143" y="3979"/>
                  </a:lnTo>
                  <a:cubicBezTo>
                    <a:pt x="4143" y="4011"/>
                    <a:pt x="4117" y="4038"/>
                    <a:pt x="4084" y="4038"/>
                  </a:cubicBezTo>
                  <a:lnTo>
                    <a:pt x="3626" y="4038"/>
                  </a:lnTo>
                  <a:cubicBezTo>
                    <a:pt x="3593" y="4038"/>
                    <a:pt x="3566" y="4011"/>
                    <a:pt x="3566" y="3979"/>
                  </a:cubicBezTo>
                  <a:lnTo>
                    <a:pt x="3566" y="3520"/>
                  </a:lnTo>
                  <a:lnTo>
                    <a:pt x="3566" y="3520"/>
                  </a:lnTo>
                  <a:close/>
                  <a:moveTo>
                    <a:pt x="3626" y="4172"/>
                  </a:moveTo>
                  <a:lnTo>
                    <a:pt x="3626" y="4172"/>
                  </a:lnTo>
                  <a:lnTo>
                    <a:pt x="4084" y="4172"/>
                  </a:lnTo>
                  <a:cubicBezTo>
                    <a:pt x="4191" y="4172"/>
                    <a:pt x="4277" y="4085"/>
                    <a:pt x="4277" y="3979"/>
                  </a:cubicBezTo>
                  <a:lnTo>
                    <a:pt x="4277" y="3520"/>
                  </a:lnTo>
                  <a:cubicBezTo>
                    <a:pt x="4277" y="3413"/>
                    <a:pt x="4191" y="3327"/>
                    <a:pt x="4084" y="3327"/>
                  </a:cubicBezTo>
                  <a:lnTo>
                    <a:pt x="3626" y="3327"/>
                  </a:lnTo>
                  <a:cubicBezTo>
                    <a:pt x="3519" y="3327"/>
                    <a:pt x="3433" y="3413"/>
                    <a:pt x="3433" y="3520"/>
                  </a:cubicBezTo>
                  <a:lnTo>
                    <a:pt x="3433" y="3979"/>
                  </a:lnTo>
                  <a:cubicBezTo>
                    <a:pt x="3433" y="4085"/>
                    <a:pt x="3519" y="4172"/>
                    <a:pt x="3626" y="4172"/>
                  </a:cubicBezTo>
                  <a:lnTo>
                    <a:pt x="3626" y="4172"/>
                  </a:lnTo>
                  <a:close/>
                  <a:moveTo>
                    <a:pt x="2490" y="3520"/>
                  </a:moveTo>
                  <a:lnTo>
                    <a:pt x="2490" y="3520"/>
                  </a:lnTo>
                  <a:cubicBezTo>
                    <a:pt x="2490" y="3487"/>
                    <a:pt x="2517" y="3461"/>
                    <a:pt x="2550" y="3461"/>
                  </a:cubicBezTo>
                  <a:lnTo>
                    <a:pt x="3008" y="3461"/>
                  </a:lnTo>
                  <a:cubicBezTo>
                    <a:pt x="3041" y="3461"/>
                    <a:pt x="3068" y="3487"/>
                    <a:pt x="3068" y="3520"/>
                  </a:cubicBezTo>
                  <a:lnTo>
                    <a:pt x="3068" y="3979"/>
                  </a:lnTo>
                  <a:cubicBezTo>
                    <a:pt x="3068" y="4011"/>
                    <a:pt x="3041" y="4038"/>
                    <a:pt x="3008" y="4038"/>
                  </a:cubicBezTo>
                  <a:lnTo>
                    <a:pt x="2550" y="4038"/>
                  </a:lnTo>
                  <a:cubicBezTo>
                    <a:pt x="2517" y="4038"/>
                    <a:pt x="2490" y="4011"/>
                    <a:pt x="2490" y="3979"/>
                  </a:cubicBezTo>
                  <a:lnTo>
                    <a:pt x="2490" y="3520"/>
                  </a:lnTo>
                  <a:lnTo>
                    <a:pt x="2490" y="3520"/>
                  </a:lnTo>
                  <a:close/>
                  <a:moveTo>
                    <a:pt x="2550" y="4172"/>
                  </a:moveTo>
                  <a:lnTo>
                    <a:pt x="2550" y="4172"/>
                  </a:lnTo>
                  <a:lnTo>
                    <a:pt x="3008" y="4172"/>
                  </a:lnTo>
                  <a:cubicBezTo>
                    <a:pt x="3115" y="4172"/>
                    <a:pt x="3201" y="4085"/>
                    <a:pt x="3201" y="3979"/>
                  </a:cubicBezTo>
                  <a:lnTo>
                    <a:pt x="3201" y="3520"/>
                  </a:lnTo>
                  <a:cubicBezTo>
                    <a:pt x="3201" y="3413"/>
                    <a:pt x="3115" y="3327"/>
                    <a:pt x="3008" y="3327"/>
                  </a:cubicBezTo>
                  <a:lnTo>
                    <a:pt x="2550" y="3327"/>
                  </a:lnTo>
                  <a:cubicBezTo>
                    <a:pt x="2443" y="3327"/>
                    <a:pt x="2357" y="3413"/>
                    <a:pt x="2357" y="3520"/>
                  </a:cubicBezTo>
                  <a:lnTo>
                    <a:pt x="2357" y="3979"/>
                  </a:lnTo>
                  <a:cubicBezTo>
                    <a:pt x="2357" y="4085"/>
                    <a:pt x="2443" y="4172"/>
                    <a:pt x="2550" y="4172"/>
                  </a:cubicBezTo>
                  <a:lnTo>
                    <a:pt x="2550" y="4172"/>
                  </a:lnTo>
                  <a:close/>
                  <a:moveTo>
                    <a:pt x="1414" y="3520"/>
                  </a:moveTo>
                  <a:lnTo>
                    <a:pt x="1414" y="3520"/>
                  </a:lnTo>
                  <a:cubicBezTo>
                    <a:pt x="1414" y="3487"/>
                    <a:pt x="1441" y="3461"/>
                    <a:pt x="1474" y="3461"/>
                  </a:cubicBezTo>
                  <a:lnTo>
                    <a:pt x="1932" y="3461"/>
                  </a:lnTo>
                  <a:cubicBezTo>
                    <a:pt x="1965" y="3461"/>
                    <a:pt x="1992" y="3487"/>
                    <a:pt x="1992" y="3520"/>
                  </a:cubicBezTo>
                  <a:lnTo>
                    <a:pt x="1992" y="3979"/>
                  </a:lnTo>
                  <a:cubicBezTo>
                    <a:pt x="1992" y="4011"/>
                    <a:pt x="1965" y="4038"/>
                    <a:pt x="1932" y="4038"/>
                  </a:cubicBezTo>
                  <a:lnTo>
                    <a:pt x="1474" y="4038"/>
                  </a:lnTo>
                  <a:cubicBezTo>
                    <a:pt x="1441" y="4038"/>
                    <a:pt x="1414" y="4011"/>
                    <a:pt x="1414" y="3979"/>
                  </a:cubicBezTo>
                  <a:lnTo>
                    <a:pt x="1414" y="3520"/>
                  </a:lnTo>
                  <a:lnTo>
                    <a:pt x="1414" y="3520"/>
                  </a:lnTo>
                  <a:close/>
                  <a:moveTo>
                    <a:pt x="1474" y="4172"/>
                  </a:moveTo>
                  <a:lnTo>
                    <a:pt x="1474" y="4172"/>
                  </a:lnTo>
                  <a:lnTo>
                    <a:pt x="1932" y="4172"/>
                  </a:lnTo>
                  <a:cubicBezTo>
                    <a:pt x="2039" y="4172"/>
                    <a:pt x="2125" y="4085"/>
                    <a:pt x="2125" y="3979"/>
                  </a:cubicBezTo>
                  <a:lnTo>
                    <a:pt x="2125" y="3520"/>
                  </a:lnTo>
                  <a:cubicBezTo>
                    <a:pt x="2125" y="3413"/>
                    <a:pt x="2039" y="3327"/>
                    <a:pt x="1932" y="3327"/>
                  </a:cubicBezTo>
                  <a:lnTo>
                    <a:pt x="1474" y="3327"/>
                  </a:lnTo>
                  <a:cubicBezTo>
                    <a:pt x="1367" y="3327"/>
                    <a:pt x="1281" y="3413"/>
                    <a:pt x="1281" y="3520"/>
                  </a:cubicBezTo>
                  <a:lnTo>
                    <a:pt x="1281" y="3979"/>
                  </a:lnTo>
                  <a:cubicBezTo>
                    <a:pt x="1281" y="4085"/>
                    <a:pt x="1367" y="4172"/>
                    <a:pt x="1474" y="4172"/>
                  </a:cubicBezTo>
                  <a:lnTo>
                    <a:pt x="1474" y="4172"/>
                  </a:lnTo>
                  <a:close/>
                  <a:moveTo>
                    <a:pt x="3566" y="2201"/>
                  </a:moveTo>
                  <a:lnTo>
                    <a:pt x="3566" y="2201"/>
                  </a:lnTo>
                  <a:cubicBezTo>
                    <a:pt x="3566" y="2169"/>
                    <a:pt x="3593" y="2142"/>
                    <a:pt x="3626" y="2142"/>
                  </a:cubicBezTo>
                  <a:lnTo>
                    <a:pt x="4084" y="2142"/>
                  </a:lnTo>
                  <a:cubicBezTo>
                    <a:pt x="4117" y="2142"/>
                    <a:pt x="4143" y="2169"/>
                    <a:pt x="4143" y="2201"/>
                  </a:cubicBezTo>
                  <a:lnTo>
                    <a:pt x="4143" y="2660"/>
                  </a:lnTo>
                  <a:cubicBezTo>
                    <a:pt x="4143" y="2693"/>
                    <a:pt x="4117" y="2719"/>
                    <a:pt x="4084" y="2719"/>
                  </a:cubicBezTo>
                  <a:lnTo>
                    <a:pt x="3626" y="2719"/>
                  </a:lnTo>
                  <a:cubicBezTo>
                    <a:pt x="3593" y="2719"/>
                    <a:pt x="3566" y="2693"/>
                    <a:pt x="3566" y="2660"/>
                  </a:cubicBezTo>
                  <a:lnTo>
                    <a:pt x="3566" y="2201"/>
                  </a:lnTo>
                  <a:lnTo>
                    <a:pt x="3566" y="2201"/>
                  </a:lnTo>
                  <a:close/>
                  <a:moveTo>
                    <a:pt x="3626" y="2853"/>
                  </a:moveTo>
                  <a:lnTo>
                    <a:pt x="3626" y="2853"/>
                  </a:lnTo>
                  <a:lnTo>
                    <a:pt x="4084" y="2853"/>
                  </a:lnTo>
                  <a:cubicBezTo>
                    <a:pt x="4191" y="2853"/>
                    <a:pt x="4277" y="2767"/>
                    <a:pt x="4277" y="2660"/>
                  </a:cubicBezTo>
                  <a:lnTo>
                    <a:pt x="4277" y="2201"/>
                  </a:lnTo>
                  <a:cubicBezTo>
                    <a:pt x="4277" y="2095"/>
                    <a:pt x="4191" y="2008"/>
                    <a:pt x="4084" y="2008"/>
                  </a:cubicBezTo>
                  <a:lnTo>
                    <a:pt x="3626" y="2008"/>
                  </a:lnTo>
                  <a:cubicBezTo>
                    <a:pt x="3519" y="2008"/>
                    <a:pt x="3433" y="2095"/>
                    <a:pt x="3433" y="2201"/>
                  </a:cubicBezTo>
                  <a:lnTo>
                    <a:pt x="3433" y="2660"/>
                  </a:lnTo>
                  <a:cubicBezTo>
                    <a:pt x="3433" y="2767"/>
                    <a:pt x="3519" y="2853"/>
                    <a:pt x="3626" y="2853"/>
                  </a:cubicBezTo>
                  <a:lnTo>
                    <a:pt x="3626" y="2853"/>
                  </a:lnTo>
                  <a:close/>
                  <a:moveTo>
                    <a:pt x="2490" y="2201"/>
                  </a:moveTo>
                  <a:lnTo>
                    <a:pt x="2490" y="2201"/>
                  </a:lnTo>
                  <a:cubicBezTo>
                    <a:pt x="2490" y="2169"/>
                    <a:pt x="2517" y="2142"/>
                    <a:pt x="2550" y="2142"/>
                  </a:cubicBezTo>
                  <a:lnTo>
                    <a:pt x="3008" y="2142"/>
                  </a:lnTo>
                  <a:cubicBezTo>
                    <a:pt x="3041" y="2142"/>
                    <a:pt x="3068" y="2169"/>
                    <a:pt x="3068" y="2201"/>
                  </a:cubicBezTo>
                  <a:lnTo>
                    <a:pt x="3068" y="2660"/>
                  </a:lnTo>
                  <a:cubicBezTo>
                    <a:pt x="3068" y="2693"/>
                    <a:pt x="3041" y="2719"/>
                    <a:pt x="3008" y="2719"/>
                  </a:cubicBezTo>
                  <a:lnTo>
                    <a:pt x="2550" y="2719"/>
                  </a:lnTo>
                  <a:cubicBezTo>
                    <a:pt x="2517" y="2719"/>
                    <a:pt x="2490" y="2693"/>
                    <a:pt x="2490" y="2660"/>
                  </a:cubicBezTo>
                  <a:lnTo>
                    <a:pt x="2490" y="2201"/>
                  </a:lnTo>
                  <a:lnTo>
                    <a:pt x="2490" y="2201"/>
                  </a:lnTo>
                  <a:close/>
                  <a:moveTo>
                    <a:pt x="2550" y="2853"/>
                  </a:moveTo>
                  <a:lnTo>
                    <a:pt x="2550" y="2853"/>
                  </a:lnTo>
                  <a:lnTo>
                    <a:pt x="3008" y="2853"/>
                  </a:lnTo>
                  <a:cubicBezTo>
                    <a:pt x="3115" y="2853"/>
                    <a:pt x="3201" y="2767"/>
                    <a:pt x="3201" y="2660"/>
                  </a:cubicBezTo>
                  <a:lnTo>
                    <a:pt x="3201" y="2201"/>
                  </a:lnTo>
                  <a:cubicBezTo>
                    <a:pt x="3201" y="2095"/>
                    <a:pt x="3115" y="2008"/>
                    <a:pt x="3008" y="2008"/>
                  </a:cubicBezTo>
                  <a:lnTo>
                    <a:pt x="2550" y="2008"/>
                  </a:lnTo>
                  <a:cubicBezTo>
                    <a:pt x="2443" y="2008"/>
                    <a:pt x="2357" y="2095"/>
                    <a:pt x="2357" y="2201"/>
                  </a:cubicBezTo>
                  <a:lnTo>
                    <a:pt x="2357" y="2660"/>
                  </a:lnTo>
                  <a:cubicBezTo>
                    <a:pt x="2357" y="2767"/>
                    <a:pt x="2443" y="2853"/>
                    <a:pt x="2550" y="2853"/>
                  </a:cubicBezTo>
                  <a:lnTo>
                    <a:pt x="2550" y="2853"/>
                  </a:lnTo>
                  <a:close/>
                  <a:moveTo>
                    <a:pt x="1414" y="2201"/>
                  </a:moveTo>
                  <a:lnTo>
                    <a:pt x="1414" y="2201"/>
                  </a:lnTo>
                  <a:cubicBezTo>
                    <a:pt x="1414" y="2169"/>
                    <a:pt x="1441" y="2142"/>
                    <a:pt x="1474" y="2142"/>
                  </a:cubicBezTo>
                  <a:lnTo>
                    <a:pt x="1932" y="2142"/>
                  </a:lnTo>
                  <a:cubicBezTo>
                    <a:pt x="1965" y="2142"/>
                    <a:pt x="1992" y="2169"/>
                    <a:pt x="1992" y="2201"/>
                  </a:cubicBezTo>
                  <a:lnTo>
                    <a:pt x="1992" y="2660"/>
                  </a:lnTo>
                  <a:cubicBezTo>
                    <a:pt x="1992" y="2693"/>
                    <a:pt x="1965" y="2719"/>
                    <a:pt x="1932" y="2719"/>
                  </a:cubicBezTo>
                  <a:lnTo>
                    <a:pt x="1474" y="2719"/>
                  </a:lnTo>
                  <a:cubicBezTo>
                    <a:pt x="1441" y="2719"/>
                    <a:pt x="1414" y="2693"/>
                    <a:pt x="1414" y="2660"/>
                  </a:cubicBezTo>
                  <a:lnTo>
                    <a:pt x="1414" y="2201"/>
                  </a:lnTo>
                  <a:lnTo>
                    <a:pt x="1414" y="2201"/>
                  </a:lnTo>
                  <a:close/>
                  <a:moveTo>
                    <a:pt x="1474" y="2853"/>
                  </a:moveTo>
                  <a:lnTo>
                    <a:pt x="1474" y="2853"/>
                  </a:lnTo>
                  <a:lnTo>
                    <a:pt x="1932" y="2853"/>
                  </a:lnTo>
                  <a:cubicBezTo>
                    <a:pt x="2039" y="2853"/>
                    <a:pt x="2125" y="2767"/>
                    <a:pt x="2125" y="2660"/>
                  </a:cubicBezTo>
                  <a:lnTo>
                    <a:pt x="2125" y="2201"/>
                  </a:lnTo>
                  <a:cubicBezTo>
                    <a:pt x="2125" y="2095"/>
                    <a:pt x="2039" y="2008"/>
                    <a:pt x="1932" y="2008"/>
                  </a:cubicBezTo>
                  <a:lnTo>
                    <a:pt x="1474" y="2008"/>
                  </a:lnTo>
                  <a:cubicBezTo>
                    <a:pt x="1367" y="2008"/>
                    <a:pt x="1281" y="2095"/>
                    <a:pt x="1281" y="2201"/>
                  </a:cubicBezTo>
                  <a:lnTo>
                    <a:pt x="1281" y="2660"/>
                  </a:lnTo>
                  <a:cubicBezTo>
                    <a:pt x="1281" y="2767"/>
                    <a:pt x="1367" y="2853"/>
                    <a:pt x="1474" y="2853"/>
                  </a:cubicBezTo>
                  <a:lnTo>
                    <a:pt x="1474" y="2853"/>
                  </a:lnTo>
                  <a:close/>
                  <a:moveTo>
                    <a:pt x="3566" y="861"/>
                  </a:moveTo>
                  <a:lnTo>
                    <a:pt x="3566" y="861"/>
                  </a:lnTo>
                  <a:cubicBezTo>
                    <a:pt x="3566" y="828"/>
                    <a:pt x="3593" y="802"/>
                    <a:pt x="3626" y="802"/>
                  </a:cubicBezTo>
                  <a:lnTo>
                    <a:pt x="4084" y="802"/>
                  </a:lnTo>
                  <a:cubicBezTo>
                    <a:pt x="4117" y="802"/>
                    <a:pt x="4143" y="828"/>
                    <a:pt x="4143" y="861"/>
                  </a:cubicBezTo>
                  <a:lnTo>
                    <a:pt x="4143" y="1320"/>
                  </a:lnTo>
                  <a:cubicBezTo>
                    <a:pt x="4143" y="1352"/>
                    <a:pt x="4117" y="1379"/>
                    <a:pt x="4084" y="1379"/>
                  </a:cubicBezTo>
                  <a:lnTo>
                    <a:pt x="3626" y="1379"/>
                  </a:lnTo>
                  <a:cubicBezTo>
                    <a:pt x="3593" y="1379"/>
                    <a:pt x="3566" y="1352"/>
                    <a:pt x="3566" y="1320"/>
                  </a:cubicBezTo>
                  <a:lnTo>
                    <a:pt x="3566" y="861"/>
                  </a:lnTo>
                  <a:lnTo>
                    <a:pt x="3566" y="861"/>
                  </a:lnTo>
                  <a:close/>
                  <a:moveTo>
                    <a:pt x="3626" y="1513"/>
                  </a:moveTo>
                  <a:lnTo>
                    <a:pt x="3626" y="1513"/>
                  </a:lnTo>
                  <a:lnTo>
                    <a:pt x="4084" y="1513"/>
                  </a:lnTo>
                  <a:cubicBezTo>
                    <a:pt x="4191" y="1513"/>
                    <a:pt x="4277" y="1426"/>
                    <a:pt x="4277" y="1320"/>
                  </a:cubicBezTo>
                  <a:lnTo>
                    <a:pt x="4277" y="861"/>
                  </a:lnTo>
                  <a:cubicBezTo>
                    <a:pt x="4277" y="754"/>
                    <a:pt x="4191" y="668"/>
                    <a:pt x="4084" y="668"/>
                  </a:cubicBezTo>
                  <a:lnTo>
                    <a:pt x="3626" y="668"/>
                  </a:lnTo>
                  <a:cubicBezTo>
                    <a:pt x="3519" y="668"/>
                    <a:pt x="3433" y="754"/>
                    <a:pt x="3433" y="861"/>
                  </a:cubicBezTo>
                  <a:lnTo>
                    <a:pt x="3433" y="1320"/>
                  </a:lnTo>
                  <a:cubicBezTo>
                    <a:pt x="3433" y="1426"/>
                    <a:pt x="3519" y="1513"/>
                    <a:pt x="3626" y="1513"/>
                  </a:cubicBezTo>
                  <a:lnTo>
                    <a:pt x="3626" y="1513"/>
                  </a:lnTo>
                  <a:close/>
                  <a:moveTo>
                    <a:pt x="2490" y="861"/>
                  </a:moveTo>
                  <a:lnTo>
                    <a:pt x="2490" y="861"/>
                  </a:lnTo>
                  <a:cubicBezTo>
                    <a:pt x="2490" y="828"/>
                    <a:pt x="2517" y="802"/>
                    <a:pt x="2550" y="802"/>
                  </a:cubicBezTo>
                  <a:lnTo>
                    <a:pt x="3008" y="802"/>
                  </a:lnTo>
                  <a:cubicBezTo>
                    <a:pt x="3041" y="802"/>
                    <a:pt x="3068" y="828"/>
                    <a:pt x="3068" y="861"/>
                  </a:cubicBezTo>
                  <a:lnTo>
                    <a:pt x="3068" y="1320"/>
                  </a:lnTo>
                  <a:cubicBezTo>
                    <a:pt x="3068" y="1352"/>
                    <a:pt x="3041" y="1379"/>
                    <a:pt x="3008" y="1379"/>
                  </a:cubicBezTo>
                  <a:lnTo>
                    <a:pt x="2550" y="1379"/>
                  </a:lnTo>
                  <a:cubicBezTo>
                    <a:pt x="2517" y="1379"/>
                    <a:pt x="2490" y="1352"/>
                    <a:pt x="2490" y="1320"/>
                  </a:cubicBezTo>
                  <a:lnTo>
                    <a:pt x="2490" y="861"/>
                  </a:lnTo>
                  <a:lnTo>
                    <a:pt x="2490" y="861"/>
                  </a:lnTo>
                  <a:close/>
                  <a:moveTo>
                    <a:pt x="2550" y="1513"/>
                  </a:moveTo>
                  <a:lnTo>
                    <a:pt x="2550" y="1513"/>
                  </a:lnTo>
                  <a:lnTo>
                    <a:pt x="3008" y="1513"/>
                  </a:lnTo>
                  <a:cubicBezTo>
                    <a:pt x="3115" y="1513"/>
                    <a:pt x="3201" y="1426"/>
                    <a:pt x="3201" y="1320"/>
                  </a:cubicBezTo>
                  <a:lnTo>
                    <a:pt x="3201" y="861"/>
                  </a:lnTo>
                  <a:cubicBezTo>
                    <a:pt x="3201" y="754"/>
                    <a:pt x="3115" y="668"/>
                    <a:pt x="3008" y="668"/>
                  </a:cubicBezTo>
                  <a:lnTo>
                    <a:pt x="2550" y="668"/>
                  </a:lnTo>
                  <a:cubicBezTo>
                    <a:pt x="2443" y="668"/>
                    <a:pt x="2357" y="754"/>
                    <a:pt x="2357" y="861"/>
                  </a:cubicBezTo>
                  <a:lnTo>
                    <a:pt x="2357" y="1320"/>
                  </a:lnTo>
                  <a:cubicBezTo>
                    <a:pt x="2357" y="1426"/>
                    <a:pt x="2443" y="1513"/>
                    <a:pt x="2550" y="1513"/>
                  </a:cubicBezTo>
                  <a:lnTo>
                    <a:pt x="2550" y="1513"/>
                  </a:lnTo>
                  <a:close/>
                  <a:moveTo>
                    <a:pt x="1414" y="861"/>
                  </a:moveTo>
                  <a:lnTo>
                    <a:pt x="1414" y="861"/>
                  </a:lnTo>
                  <a:cubicBezTo>
                    <a:pt x="1414" y="828"/>
                    <a:pt x="1441" y="802"/>
                    <a:pt x="1474" y="802"/>
                  </a:cubicBezTo>
                  <a:lnTo>
                    <a:pt x="1932" y="802"/>
                  </a:lnTo>
                  <a:cubicBezTo>
                    <a:pt x="1965" y="802"/>
                    <a:pt x="1992" y="828"/>
                    <a:pt x="1992" y="861"/>
                  </a:cubicBezTo>
                  <a:lnTo>
                    <a:pt x="1992" y="1320"/>
                  </a:lnTo>
                  <a:cubicBezTo>
                    <a:pt x="1992" y="1352"/>
                    <a:pt x="1965" y="1379"/>
                    <a:pt x="1932" y="1379"/>
                  </a:cubicBezTo>
                  <a:lnTo>
                    <a:pt x="1474" y="1379"/>
                  </a:lnTo>
                  <a:cubicBezTo>
                    <a:pt x="1441" y="1379"/>
                    <a:pt x="1414" y="1352"/>
                    <a:pt x="1414" y="1320"/>
                  </a:cubicBezTo>
                  <a:lnTo>
                    <a:pt x="1414" y="861"/>
                  </a:lnTo>
                  <a:lnTo>
                    <a:pt x="1414" y="861"/>
                  </a:lnTo>
                  <a:close/>
                  <a:moveTo>
                    <a:pt x="1474" y="1513"/>
                  </a:moveTo>
                  <a:lnTo>
                    <a:pt x="1474" y="1513"/>
                  </a:lnTo>
                  <a:lnTo>
                    <a:pt x="1932" y="1513"/>
                  </a:lnTo>
                  <a:cubicBezTo>
                    <a:pt x="2039" y="1513"/>
                    <a:pt x="2125" y="1426"/>
                    <a:pt x="2125" y="1320"/>
                  </a:cubicBezTo>
                  <a:lnTo>
                    <a:pt x="2125" y="861"/>
                  </a:lnTo>
                  <a:cubicBezTo>
                    <a:pt x="2125" y="754"/>
                    <a:pt x="2039" y="668"/>
                    <a:pt x="1932" y="668"/>
                  </a:cubicBezTo>
                  <a:lnTo>
                    <a:pt x="1474" y="668"/>
                  </a:lnTo>
                  <a:cubicBezTo>
                    <a:pt x="1367" y="668"/>
                    <a:pt x="1281" y="754"/>
                    <a:pt x="1281" y="861"/>
                  </a:cubicBezTo>
                  <a:lnTo>
                    <a:pt x="1281" y="1320"/>
                  </a:lnTo>
                  <a:cubicBezTo>
                    <a:pt x="1281" y="1426"/>
                    <a:pt x="1367" y="1513"/>
                    <a:pt x="1474" y="1513"/>
                  </a:cubicBezTo>
                  <a:lnTo>
                    <a:pt x="1474" y="1513"/>
                  </a:lnTo>
                  <a:close/>
                  <a:moveTo>
                    <a:pt x="135" y="4480"/>
                  </a:moveTo>
                  <a:lnTo>
                    <a:pt x="135" y="4480"/>
                  </a:lnTo>
                  <a:lnTo>
                    <a:pt x="135" y="329"/>
                  </a:lnTo>
                  <a:cubicBezTo>
                    <a:pt x="141" y="233"/>
                    <a:pt x="221" y="156"/>
                    <a:pt x="318" y="156"/>
                  </a:cubicBezTo>
                  <a:lnTo>
                    <a:pt x="4456" y="156"/>
                  </a:lnTo>
                  <a:cubicBezTo>
                    <a:pt x="4558" y="156"/>
                    <a:pt x="4641" y="239"/>
                    <a:pt x="4641" y="341"/>
                  </a:cubicBezTo>
                  <a:lnTo>
                    <a:pt x="4641" y="4479"/>
                  </a:lnTo>
                  <a:cubicBezTo>
                    <a:pt x="4641" y="4581"/>
                    <a:pt x="4558" y="4664"/>
                    <a:pt x="4456" y="4664"/>
                  </a:cubicBezTo>
                  <a:lnTo>
                    <a:pt x="318" y="4664"/>
                  </a:lnTo>
                  <a:cubicBezTo>
                    <a:pt x="293" y="4664"/>
                    <a:pt x="269" y="4659"/>
                    <a:pt x="247" y="4650"/>
                  </a:cubicBezTo>
                  <a:cubicBezTo>
                    <a:pt x="181" y="4621"/>
                    <a:pt x="135" y="4556"/>
                    <a:pt x="135" y="4480"/>
                  </a:cubicBezTo>
                  <a:lnTo>
                    <a:pt x="135" y="4480"/>
                  </a:lnTo>
                  <a:close/>
                  <a:moveTo>
                    <a:pt x="4469" y="0"/>
                  </a:moveTo>
                  <a:lnTo>
                    <a:pt x="4469" y="0"/>
                  </a:lnTo>
                  <a:lnTo>
                    <a:pt x="320" y="0"/>
                  </a:lnTo>
                  <a:cubicBezTo>
                    <a:pt x="144" y="0"/>
                    <a:pt x="1" y="142"/>
                    <a:pt x="1" y="317"/>
                  </a:cubicBezTo>
                  <a:lnTo>
                    <a:pt x="1" y="329"/>
                  </a:lnTo>
                  <a:cubicBezTo>
                    <a:pt x="1" y="333"/>
                    <a:pt x="0" y="337"/>
                    <a:pt x="0" y="341"/>
                  </a:cubicBezTo>
                  <a:lnTo>
                    <a:pt x="0" y="4479"/>
                  </a:lnTo>
                  <a:cubicBezTo>
                    <a:pt x="0" y="4611"/>
                    <a:pt x="80" y="4725"/>
                    <a:pt x="195" y="4773"/>
                  </a:cubicBezTo>
                  <a:cubicBezTo>
                    <a:pt x="233" y="4789"/>
                    <a:pt x="275" y="4799"/>
                    <a:pt x="320" y="4799"/>
                  </a:cubicBezTo>
                  <a:lnTo>
                    <a:pt x="4469" y="4799"/>
                  </a:lnTo>
                  <a:cubicBezTo>
                    <a:pt x="4645" y="4799"/>
                    <a:pt x="4788" y="4655"/>
                    <a:pt x="4788" y="4480"/>
                  </a:cubicBezTo>
                  <a:lnTo>
                    <a:pt x="4788" y="317"/>
                  </a:lnTo>
                  <a:cubicBezTo>
                    <a:pt x="4788" y="142"/>
                    <a:pt x="4645" y="0"/>
                    <a:pt x="4469" y="0"/>
                  </a:cubicBez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21" name="TextBox 20">
              <a:extLst>
                <a:ext uri="{FF2B5EF4-FFF2-40B4-BE49-F238E27FC236}">
                  <a16:creationId xmlns:a16="http://schemas.microsoft.com/office/drawing/2014/main" id="{A2E4C8C1-5E1F-0547-2433-45623AD77E41}"/>
                </a:ext>
              </a:extLst>
            </p:cNvPr>
            <p:cNvSpPr txBox="1"/>
            <p:nvPr/>
          </p:nvSpPr>
          <p:spPr>
            <a:xfrm>
              <a:off x="612244" y="1963973"/>
              <a:ext cx="2286000" cy="677108"/>
            </a:xfrm>
            <a:prstGeom prst="rect">
              <a:avLst/>
            </a:prstGeom>
            <a:noFill/>
          </p:spPr>
          <p:txBody>
            <a:bodyPr wrap="square" rtlCol="0">
              <a:spAutoFit/>
            </a:bodyPr>
            <a:lstStyle/>
            <a:p>
              <a:pPr algn="ctr" defTabSz="685800">
                <a:defRPr/>
              </a:pPr>
              <a:r>
                <a:rPr lang="en-US" sz="1350" kern="0">
                  <a:solidFill>
                    <a:srgbClr val="000000"/>
                  </a:solidFill>
                  <a:latin typeface="Anova Light"/>
                </a:rPr>
                <a:t>Limit the number of objects</a:t>
              </a:r>
            </a:p>
          </p:txBody>
        </p:sp>
        <p:sp>
          <p:nvSpPr>
            <p:cNvPr id="22" name="Rectangle: Rounded Corners 21">
              <a:extLst>
                <a:ext uri="{FF2B5EF4-FFF2-40B4-BE49-F238E27FC236}">
                  <a16:creationId xmlns:a16="http://schemas.microsoft.com/office/drawing/2014/main" id="{DFB742B7-060F-BB50-A6E6-CE1F10359C43}"/>
                </a:ext>
              </a:extLst>
            </p:cNvPr>
            <p:cNvSpPr/>
            <p:nvPr/>
          </p:nvSpPr>
          <p:spPr>
            <a:xfrm>
              <a:off x="2052368" y="3946048"/>
              <a:ext cx="224192" cy="333496"/>
            </a:xfrm>
            <a:prstGeom prst="roundRect">
              <a:avLst/>
            </a:prstGeom>
            <a:solidFill>
              <a:schemeClr val="bg1"/>
            </a:solidFill>
            <a:ln w="38100" cap="flat" cmpd="sng" algn="ctr">
              <a:no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sp>
          <p:nvSpPr>
            <p:cNvPr id="23" name="Freeform 11">
              <a:extLst>
                <a:ext uri="{FF2B5EF4-FFF2-40B4-BE49-F238E27FC236}">
                  <a16:creationId xmlns:a16="http://schemas.microsoft.com/office/drawing/2014/main" id="{EABDC493-6244-1E4E-D8CD-D61137FE747B}"/>
                </a:ext>
              </a:extLst>
            </p:cNvPr>
            <p:cNvSpPr>
              <a:spLocks noChangeAspect="1" noEditPoints="1"/>
            </p:cNvSpPr>
            <p:nvPr/>
          </p:nvSpPr>
          <p:spPr bwMode="auto">
            <a:xfrm>
              <a:off x="2049773" y="3946048"/>
              <a:ext cx="916628" cy="914400"/>
            </a:xfrm>
            <a:custGeom>
              <a:avLst/>
              <a:gdLst>
                <a:gd name="T0" fmla="*/ 2520 w 5760"/>
                <a:gd name="T1" fmla="*/ 2945 h 5746"/>
                <a:gd name="T2" fmla="*/ 2510 w 5760"/>
                <a:gd name="T3" fmla="*/ 5048 h 5746"/>
                <a:gd name="T4" fmla="*/ 2576 w 5760"/>
                <a:gd name="T5" fmla="*/ 5095 h 5746"/>
                <a:gd name="T6" fmla="*/ 3594 w 5760"/>
                <a:gd name="T7" fmla="*/ 5067 h 5746"/>
                <a:gd name="T8" fmla="*/ 3603 w 5760"/>
                <a:gd name="T9" fmla="*/ 2964 h 5746"/>
                <a:gd name="T10" fmla="*/ 3536 w 5760"/>
                <a:gd name="T11" fmla="*/ 2917 h 5746"/>
                <a:gd name="T12" fmla="*/ 3582 w 5760"/>
                <a:gd name="T13" fmla="*/ 2765 h 5746"/>
                <a:gd name="T14" fmla="*/ 3725 w 5760"/>
                <a:gd name="T15" fmla="*/ 2859 h 5746"/>
                <a:gd name="T16" fmla="*/ 3763 w 5760"/>
                <a:gd name="T17" fmla="*/ 5025 h 5746"/>
                <a:gd name="T18" fmla="*/ 3697 w 5760"/>
                <a:gd name="T19" fmla="*/ 5186 h 5746"/>
                <a:gd name="T20" fmla="*/ 3536 w 5760"/>
                <a:gd name="T21" fmla="*/ 5252 h 5746"/>
                <a:gd name="T22" fmla="*/ 2449 w 5760"/>
                <a:gd name="T23" fmla="*/ 5214 h 5746"/>
                <a:gd name="T24" fmla="*/ 2355 w 5760"/>
                <a:gd name="T25" fmla="*/ 5071 h 5746"/>
                <a:gd name="T26" fmla="*/ 2367 w 5760"/>
                <a:gd name="T27" fmla="*/ 2899 h 5746"/>
                <a:gd name="T28" fmla="*/ 2489 w 5760"/>
                <a:gd name="T29" fmla="*/ 2777 h 5746"/>
                <a:gd name="T30" fmla="*/ 4248 w 5760"/>
                <a:gd name="T31" fmla="*/ 1651 h 5746"/>
                <a:gd name="T32" fmla="*/ 4201 w 5760"/>
                <a:gd name="T33" fmla="*/ 1717 h 5746"/>
                <a:gd name="T34" fmla="*/ 4229 w 5760"/>
                <a:gd name="T35" fmla="*/ 5081 h 5746"/>
                <a:gd name="T36" fmla="*/ 5254 w 5760"/>
                <a:gd name="T37" fmla="*/ 5091 h 5746"/>
                <a:gd name="T38" fmla="*/ 5303 w 5760"/>
                <a:gd name="T39" fmla="*/ 5025 h 5746"/>
                <a:gd name="T40" fmla="*/ 5273 w 5760"/>
                <a:gd name="T41" fmla="*/ 1660 h 5746"/>
                <a:gd name="T42" fmla="*/ 4271 w 5760"/>
                <a:gd name="T43" fmla="*/ 1491 h 5746"/>
                <a:gd name="T44" fmla="*/ 5359 w 5760"/>
                <a:gd name="T45" fmla="*/ 1529 h 5746"/>
                <a:gd name="T46" fmla="*/ 5455 w 5760"/>
                <a:gd name="T47" fmla="*/ 1672 h 5746"/>
                <a:gd name="T48" fmla="*/ 5441 w 5760"/>
                <a:gd name="T49" fmla="*/ 5114 h 5746"/>
                <a:gd name="T50" fmla="*/ 5320 w 5760"/>
                <a:gd name="T51" fmla="*/ 5235 h 5746"/>
                <a:gd name="T52" fmla="*/ 4226 w 5760"/>
                <a:gd name="T53" fmla="*/ 5247 h 5746"/>
                <a:gd name="T54" fmla="*/ 4083 w 5760"/>
                <a:gd name="T55" fmla="*/ 5153 h 5746"/>
                <a:gd name="T56" fmla="*/ 4044 w 5760"/>
                <a:gd name="T57" fmla="*/ 1717 h 5746"/>
                <a:gd name="T58" fmla="*/ 4111 w 5760"/>
                <a:gd name="T59" fmla="*/ 1557 h 5746"/>
                <a:gd name="T60" fmla="*/ 4271 w 5760"/>
                <a:gd name="T61" fmla="*/ 1491 h 5746"/>
                <a:gd name="T62" fmla="*/ 829 w 5760"/>
                <a:gd name="T63" fmla="*/ 756 h 5746"/>
                <a:gd name="T64" fmla="*/ 819 w 5760"/>
                <a:gd name="T65" fmla="*/ 5048 h 5746"/>
                <a:gd name="T66" fmla="*/ 885 w 5760"/>
                <a:gd name="T67" fmla="*/ 5095 h 5746"/>
                <a:gd name="T68" fmla="*/ 1903 w 5760"/>
                <a:gd name="T69" fmla="*/ 5067 h 5746"/>
                <a:gd name="T70" fmla="*/ 1911 w 5760"/>
                <a:gd name="T71" fmla="*/ 777 h 5746"/>
                <a:gd name="T72" fmla="*/ 1845 w 5760"/>
                <a:gd name="T73" fmla="*/ 728 h 5746"/>
                <a:gd name="T74" fmla="*/ 1890 w 5760"/>
                <a:gd name="T75" fmla="*/ 576 h 5746"/>
                <a:gd name="T76" fmla="*/ 2033 w 5760"/>
                <a:gd name="T77" fmla="*/ 672 h 5746"/>
                <a:gd name="T78" fmla="*/ 2072 w 5760"/>
                <a:gd name="T79" fmla="*/ 5025 h 5746"/>
                <a:gd name="T80" fmla="*/ 2006 w 5760"/>
                <a:gd name="T81" fmla="*/ 5186 h 5746"/>
                <a:gd name="T82" fmla="*/ 1845 w 5760"/>
                <a:gd name="T83" fmla="*/ 5252 h 5746"/>
                <a:gd name="T84" fmla="*/ 758 w 5760"/>
                <a:gd name="T85" fmla="*/ 5214 h 5746"/>
                <a:gd name="T86" fmla="*/ 663 w 5760"/>
                <a:gd name="T87" fmla="*/ 5071 h 5746"/>
                <a:gd name="T88" fmla="*/ 675 w 5760"/>
                <a:gd name="T89" fmla="*/ 710 h 5746"/>
                <a:gd name="T90" fmla="*/ 796 w 5760"/>
                <a:gd name="T91" fmla="*/ 588 h 5746"/>
                <a:gd name="T92" fmla="*/ 79 w 5760"/>
                <a:gd name="T93" fmla="*/ 0 h 5746"/>
                <a:gd name="T94" fmla="*/ 154 w 5760"/>
                <a:gd name="T95" fmla="*/ 54 h 5746"/>
                <a:gd name="T96" fmla="*/ 175 w 5760"/>
                <a:gd name="T97" fmla="*/ 5413 h 5746"/>
                <a:gd name="T98" fmla="*/ 291 w 5760"/>
                <a:gd name="T99" fmla="*/ 5552 h 5746"/>
                <a:gd name="T100" fmla="*/ 5681 w 5760"/>
                <a:gd name="T101" fmla="*/ 5589 h 5746"/>
                <a:gd name="T102" fmla="*/ 5757 w 5760"/>
                <a:gd name="T103" fmla="*/ 5643 h 5746"/>
                <a:gd name="T104" fmla="*/ 5729 w 5760"/>
                <a:gd name="T105" fmla="*/ 5730 h 5746"/>
                <a:gd name="T106" fmla="*/ 365 w 5760"/>
                <a:gd name="T107" fmla="*/ 5741 h 5746"/>
                <a:gd name="T108" fmla="*/ 148 w 5760"/>
                <a:gd name="T109" fmla="*/ 5641 h 5746"/>
                <a:gd name="T110" fmla="*/ 17 w 5760"/>
                <a:gd name="T111" fmla="*/ 5441 h 5746"/>
                <a:gd name="T112" fmla="*/ 3 w 5760"/>
                <a:gd name="T113" fmla="*/ 54 h 5746"/>
                <a:gd name="T114" fmla="*/ 79 w 5760"/>
                <a:gd name="T115" fmla="*/ 0 h 5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46">
                  <a:moveTo>
                    <a:pt x="2576" y="2917"/>
                  </a:moveTo>
                  <a:lnTo>
                    <a:pt x="2554" y="2920"/>
                  </a:lnTo>
                  <a:lnTo>
                    <a:pt x="2534" y="2931"/>
                  </a:lnTo>
                  <a:lnTo>
                    <a:pt x="2520" y="2945"/>
                  </a:lnTo>
                  <a:lnTo>
                    <a:pt x="2510" y="2964"/>
                  </a:lnTo>
                  <a:lnTo>
                    <a:pt x="2506" y="2986"/>
                  </a:lnTo>
                  <a:lnTo>
                    <a:pt x="2506" y="5025"/>
                  </a:lnTo>
                  <a:lnTo>
                    <a:pt x="2510" y="5048"/>
                  </a:lnTo>
                  <a:lnTo>
                    <a:pt x="2520" y="5067"/>
                  </a:lnTo>
                  <a:lnTo>
                    <a:pt x="2534" y="5081"/>
                  </a:lnTo>
                  <a:lnTo>
                    <a:pt x="2554" y="5091"/>
                  </a:lnTo>
                  <a:lnTo>
                    <a:pt x="2576" y="5095"/>
                  </a:lnTo>
                  <a:lnTo>
                    <a:pt x="3536" y="5095"/>
                  </a:lnTo>
                  <a:lnTo>
                    <a:pt x="3559" y="5091"/>
                  </a:lnTo>
                  <a:lnTo>
                    <a:pt x="3578" y="5081"/>
                  </a:lnTo>
                  <a:lnTo>
                    <a:pt x="3594" y="5067"/>
                  </a:lnTo>
                  <a:lnTo>
                    <a:pt x="3603" y="5048"/>
                  </a:lnTo>
                  <a:lnTo>
                    <a:pt x="3608" y="5025"/>
                  </a:lnTo>
                  <a:lnTo>
                    <a:pt x="3608" y="2986"/>
                  </a:lnTo>
                  <a:lnTo>
                    <a:pt x="3603" y="2964"/>
                  </a:lnTo>
                  <a:lnTo>
                    <a:pt x="3594" y="2945"/>
                  </a:lnTo>
                  <a:lnTo>
                    <a:pt x="3578" y="2931"/>
                  </a:lnTo>
                  <a:lnTo>
                    <a:pt x="3559" y="2920"/>
                  </a:lnTo>
                  <a:lnTo>
                    <a:pt x="3536" y="2917"/>
                  </a:lnTo>
                  <a:lnTo>
                    <a:pt x="2576" y="2917"/>
                  </a:lnTo>
                  <a:close/>
                  <a:moveTo>
                    <a:pt x="2576" y="2760"/>
                  </a:moveTo>
                  <a:lnTo>
                    <a:pt x="3536" y="2760"/>
                  </a:lnTo>
                  <a:lnTo>
                    <a:pt x="3582" y="2765"/>
                  </a:lnTo>
                  <a:lnTo>
                    <a:pt x="3625" y="2777"/>
                  </a:lnTo>
                  <a:lnTo>
                    <a:pt x="3664" y="2798"/>
                  </a:lnTo>
                  <a:lnTo>
                    <a:pt x="3697" y="2826"/>
                  </a:lnTo>
                  <a:lnTo>
                    <a:pt x="3725" y="2859"/>
                  </a:lnTo>
                  <a:lnTo>
                    <a:pt x="3746" y="2899"/>
                  </a:lnTo>
                  <a:lnTo>
                    <a:pt x="3760" y="2941"/>
                  </a:lnTo>
                  <a:lnTo>
                    <a:pt x="3763" y="2986"/>
                  </a:lnTo>
                  <a:lnTo>
                    <a:pt x="3763" y="5025"/>
                  </a:lnTo>
                  <a:lnTo>
                    <a:pt x="3760" y="5071"/>
                  </a:lnTo>
                  <a:lnTo>
                    <a:pt x="3746" y="5114"/>
                  </a:lnTo>
                  <a:lnTo>
                    <a:pt x="3725" y="5153"/>
                  </a:lnTo>
                  <a:lnTo>
                    <a:pt x="3697" y="5186"/>
                  </a:lnTo>
                  <a:lnTo>
                    <a:pt x="3664" y="5214"/>
                  </a:lnTo>
                  <a:lnTo>
                    <a:pt x="3625" y="5235"/>
                  </a:lnTo>
                  <a:lnTo>
                    <a:pt x="3582" y="5247"/>
                  </a:lnTo>
                  <a:lnTo>
                    <a:pt x="3536" y="5252"/>
                  </a:lnTo>
                  <a:lnTo>
                    <a:pt x="2576" y="5252"/>
                  </a:lnTo>
                  <a:lnTo>
                    <a:pt x="2531" y="5247"/>
                  </a:lnTo>
                  <a:lnTo>
                    <a:pt x="2489" y="5235"/>
                  </a:lnTo>
                  <a:lnTo>
                    <a:pt x="2449" y="5214"/>
                  </a:lnTo>
                  <a:lnTo>
                    <a:pt x="2416" y="5186"/>
                  </a:lnTo>
                  <a:lnTo>
                    <a:pt x="2388" y="5153"/>
                  </a:lnTo>
                  <a:lnTo>
                    <a:pt x="2367" y="5114"/>
                  </a:lnTo>
                  <a:lnTo>
                    <a:pt x="2355" y="5071"/>
                  </a:lnTo>
                  <a:lnTo>
                    <a:pt x="2349" y="5025"/>
                  </a:lnTo>
                  <a:lnTo>
                    <a:pt x="2349" y="2986"/>
                  </a:lnTo>
                  <a:lnTo>
                    <a:pt x="2355" y="2941"/>
                  </a:lnTo>
                  <a:lnTo>
                    <a:pt x="2367" y="2899"/>
                  </a:lnTo>
                  <a:lnTo>
                    <a:pt x="2388" y="2859"/>
                  </a:lnTo>
                  <a:lnTo>
                    <a:pt x="2416" y="2826"/>
                  </a:lnTo>
                  <a:lnTo>
                    <a:pt x="2449" y="2798"/>
                  </a:lnTo>
                  <a:lnTo>
                    <a:pt x="2489" y="2777"/>
                  </a:lnTo>
                  <a:lnTo>
                    <a:pt x="2531" y="2765"/>
                  </a:lnTo>
                  <a:lnTo>
                    <a:pt x="2576" y="2760"/>
                  </a:lnTo>
                  <a:close/>
                  <a:moveTo>
                    <a:pt x="4271" y="1648"/>
                  </a:moveTo>
                  <a:lnTo>
                    <a:pt x="4248" y="1651"/>
                  </a:lnTo>
                  <a:lnTo>
                    <a:pt x="4229" y="1660"/>
                  </a:lnTo>
                  <a:lnTo>
                    <a:pt x="4215" y="1676"/>
                  </a:lnTo>
                  <a:lnTo>
                    <a:pt x="4205" y="1695"/>
                  </a:lnTo>
                  <a:lnTo>
                    <a:pt x="4201" y="1717"/>
                  </a:lnTo>
                  <a:lnTo>
                    <a:pt x="4201" y="5025"/>
                  </a:lnTo>
                  <a:lnTo>
                    <a:pt x="4205" y="5048"/>
                  </a:lnTo>
                  <a:lnTo>
                    <a:pt x="4215" y="5067"/>
                  </a:lnTo>
                  <a:lnTo>
                    <a:pt x="4229" y="5081"/>
                  </a:lnTo>
                  <a:lnTo>
                    <a:pt x="4248" y="5091"/>
                  </a:lnTo>
                  <a:lnTo>
                    <a:pt x="4271" y="5095"/>
                  </a:lnTo>
                  <a:lnTo>
                    <a:pt x="5231" y="5095"/>
                  </a:lnTo>
                  <a:lnTo>
                    <a:pt x="5254" y="5091"/>
                  </a:lnTo>
                  <a:lnTo>
                    <a:pt x="5273" y="5081"/>
                  </a:lnTo>
                  <a:lnTo>
                    <a:pt x="5289" y="5067"/>
                  </a:lnTo>
                  <a:lnTo>
                    <a:pt x="5297" y="5048"/>
                  </a:lnTo>
                  <a:lnTo>
                    <a:pt x="5303" y="5025"/>
                  </a:lnTo>
                  <a:lnTo>
                    <a:pt x="5303" y="1717"/>
                  </a:lnTo>
                  <a:lnTo>
                    <a:pt x="5297" y="1695"/>
                  </a:lnTo>
                  <a:lnTo>
                    <a:pt x="5289" y="1676"/>
                  </a:lnTo>
                  <a:lnTo>
                    <a:pt x="5273" y="1660"/>
                  </a:lnTo>
                  <a:lnTo>
                    <a:pt x="5254" y="1651"/>
                  </a:lnTo>
                  <a:lnTo>
                    <a:pt x="5231" y="1648"/>
                  </a:lnTo>
                  <a:lnTo>
                    <a:pt x="4271" y="1648"/>
                  </a:lnTo>
                  <a:close/>
                  <a:moveTo>
                    <a:pt x="4271" y="1491"/>
                  </a:moveTo>
                  <a:lnTo>
                    <a:pt x="5231" y="1491"/>
                  </a:lnTo>
                  <a:lnTo>
                    <a:pt x="5277" y="1494"/>
                  </a:lnTo>
                  <a:lnTo>
                    <a:pt x="5320" y="1508"/>
                  </a:lnTo>
                  <a:lnTo>
                    <a:pt x="5359" y="1529"/>
                  </a:lnTo>
                  <a:lnTo>
                    <a:pt x="5392" y="1557"/>
                  </a:lnTo>
                  <a:lnTo>
                    <a:pt x="5420" y="1590"/>
                  </a:lnTo>
                  <a:lnTo>
                    <a:pt x="5441" y="1628"/>
                  </a:lnTo>
                  <a:lnTo>
                    <a:pt x="5455" y="1672"/>
                  </a:lnTo>
                  <a:lnTo>
                    <a:pt x="5458" y="1717"/>
                  </a:lnTo>
                  <a:lnTo>
                    <a:pt x="5458" y="5025"/>
                  </a:lnTo>
                  <a:lnTo>
                    <a:pt x="5455" y="5071"/>
                  </a:lnTo>
                  <a:lnTo>
                    <a:pt x="5441" y="5114"/>
                  </a:lnTo>
                  <a:lnTo>
                    <a:pt x="5420" y="5153"/>
                  </a:lnTo>
                  <a:lnTo>
                    <a:pt x="5392" y="5186"/>
                  </a:lnTo>
                  <a:lnTo>
                    <a:pt x="5359" y="5214"/>
                  </a:lnTo>
                  <a:lnTo>
                    <a:pt x="5320" y="5235"/>
                  </a:lnTo>
                  <a:lnTo>
                    <a:pt x="5277" y="5247"/>
                  </a:lnTo>
                  <a:lnTo>
                    <a:pt x="5231" y="5252"/>
                  </a:lnTo>
                  <a:lnTo>
                    <a:pt x="4271" y="5252"/>
                  </a:lnTo>
                  <a:lnTo>
                    <a:pt x="4226" y="5247"/>
                  </a:lnTo>
                  <a:lnTo>
                    <a:pt x="4184" y="5235"/>
                  </a:lnTo>
                  <a:lnTo>
                    <a:pt x="4144" y="5214"/>
                  </a:lnTo>
                  <a:lnTo>
                    <a:pt x="4111" y="5186"/>
                  </a:lnTo>
                  <a:lnTo>
                    <a:pt x="4083" y="5153"/>
                  </a:lnTo>
                  <a:lnTo>
                    <a:pt x="4062" y="5114"/>
                  </a:lnTo>
                  <a:lnTo>
                    <a:pt x="4049" y="5071"/>
                  </a:lnTo>
                  <a:lnTo>
                    <a:pt x="4044" y="5025"/>
                  </a:lnTo>
                  <a:lnTo>
                    <a:pt x="4044" y="1717"/>
                  </a:lnTo>
                  <a:lnTo>
                    <a:pt x="4049" y="1672"/>
                  </a:lnTo>
                  <a:lnTo>
                    <a:pt x="4062" y="1628"/>
                  </a:lnTo>
                  <a:lnTo>
                    <a:pt x="4083" y="1590"/>
                  </a:lnTo>
                  <a:lnTo>
                    <a:pt x="4111" y="1557"/>
                  </a:lnTo>
                  <a:lnTo>
                    <a:pt x="4144" y="1529"/>
                  </a:lnTo>
                  <a:lnTo>
                    <a:pt x="4184" y="1508"/>
                  </a:lnTo>
                  <a:lnTo>
                    <a:pt x="4226" y="1494"/>
                  </a:lnTo>
                  <a:lnTo>
                    <a:pt x="4271" y="1491"/>
                  </a:lnTo>
                  <a:close/>
                  <a:moveTo>
                    <a:pt x="885" y="728"/>
                  </a:moveTo>
                  <a:lnTo>
                    <a:pt x="862" y="731"/>
                  </a:lnTo>
                  <a:lnTo>
                    <a:pt x="843" y="742"/>
                  </a:lnTo>
                  <a:lnTo>
                    <a:pt x="829" y="756"/>
                  </a:lnTo>
                  <a:lnTo>
                    <a:pt x="819" y="777"/>
                  </a:lnTo>
                  <a:lnTo>
                    <a:pt x="815" y="798"/>
                  </a:lnTo>
                  <a:lnTo>
                    <a:pt x="815" y="5025"/>
                  </a:lnTo>
                  <a:lnTo>
                    <a:pt x="819" y="5048"/>
                  </a:lnTo>
                  <a:lnTo>
                    <a:pt x="829" y="5067"/>
                  </a:lnTo>
                  <a:lnTo>
                    <a:pt x="843" y="5081"/>
                  </a:lnTo>
                  <a:lnTo>
                    <a:pt x="862" y="5091"/>
                  </a:lnTo>
                  <a:lnTo>
                    <a:pt x="885" y="5095"/>
                  </a:lnTo>
                  <a:lnTo>
                    <a:pt x="1845" y="5095"/>
                  </a:lnTo>
                  <a:lnTo>
                    <a:pt x="1868" y="5091"/>
                  </a:lnTo>
                  <a:lnTo>
                    <a:pt x="1887" y="5081"/>
                  </a:lnTo>
                  <a:lnTo>
                    <a:pt x="1903" y="5067"/>
                  </a:lnTo>
                  <a:lnTo>
                    <a:pt x="1911" y="5048"/>
                  </a:lnTo>
                  <a:lnTo>
                    <a:pt x="1915" y="5025"/>
                  </a:lnTo>
                  <a:lnTo>
                    <a:pt x="1915" y="798"/>
                  </a:lnTo>
                  <a:lnTo>
                    <a:pt x="1911" y="777"/>
                  </a:lnTo>
                  <a:lnTo>
                    <a:pt x="1903" y="756"/>
                  </a:lnTo>
                  <a:lnTo>
                    <a:pt x="1887" y="742"/>
                  </a:lnTo>
                  <a:lnTo>
                    <a:pt x="1868" y="731"/>
                  </a:lnTo>
                  <a:lnTo>
                    <a:pt x="1845" y="728"/>
                  </a:lnTo>
                  <a:lnTo>
                    <a:pt x="885" y="728"/>
                  </a:lnTo>
                  <a:close/>
                  <a:moveTo>
                    <a:pt x="885" y="571"/>
                  </a:moveTo>
                  <a:lnTo>
                    <a:pt x="1845" y="571"/>
                  </a:lnTo>
                  <a:lnTo>
                    <a:pt x="1890" y="576"/>
                  </a:lnTo>
                  <a:lnTo>
                    <a:pt x="1934" y="588"/>
                  </a:lnTo>
                  <a:lnTo>
                    <a:pt x="1972" y="609"/>
                  </a:lnTo>
                  <a:lnTo>
                    <a:pt x="2006" y="637"/>
                  </a:lnTo>
                  <a:lnTo>
                    <a:pt x="2033" y="672"/>
                  </a:lnTo>
                  <a:lnTo>
                    <a:pt x="2054" y="710"/>
                  </a:lnTo>
                  <a:lnTo>
                    <a:pt x="2068" y="752"/>
                  </a:lnTo>
                  <a:lnTo>
                    <a:pt x="2072" y="798"/>
                  </a:lnTo>
                  <a:lnTo>
                    <a:pt x="2072" y="5025"/>
                  </a:lnTo>
                  <a:lnTo>
                    <a:pt x="2068" y="5071"/>
                  </a:lnTo>
                  <a:lnTo>
                    <a:pt x="2054" y="5114"/>
                  </a:lnTo>
                  <a:lnTo>
                    <a:pt x="2033" y="5153"/>
                  </a:lnTo>
                  <a:lnTo>
                    <a:pt x="2006" y="5186"/>
                  </a:lnTo>
                  <a:lnTo>
                    <a:pt x="1972" y="5214"/>
                  </a:lnTo>
                  <a:lnTo>
                    <a:pt x="1934" y="5235"/>
                  </a:lnTo>
                  <a:lnTo>
                    <a:pt x="1890" y="5247"/>
                  </a:lnTo>
                  <a:lnTo>
                    <a:pt x="1845" y="5252"/>
                  </a:lnTo>
                  <a:lnTo>
                    <a:pt x="885" y="5252"/>
                  </a:lnTo>
                  <a:lnTo>
                    <a:pt x="840" y="5247"/>
                  </a:lnTo>
                  <a:lnTo>
                    <a:pt x="796" y="5235"/>
                  </a:lnTo>
                  <a:lnTo>
                    <a:pt x="758" y="5214"/>
                  </a:lnTo>
                  <a:lnTo>
                    <a:pt x="724" y="5186"/>
                  </a:lnTo>
                  <a:lnTo>
                    <a:pt x="696" y="5153"/>
                  </a:lnTo>
                  <a:lnTo>
                    <a:pt x="675" y="5114"/>
                  </a:lnTo>
                  <a:lnTo>
                    <a:pt x="663" y="5071"/>
                  </a:lnTo>
                  <a:lnTo>
                    <a:pt x="658" y="5025"/>
                  </a:lnTo>
                  <a:lnTo>
                    <a:pt x="658" y="798"/>
                  </a:lnTo>
                  <a:lnTo>
                    <a:pt x="663" y="752"/>
                  </a:lnTo>
                  <a:lnTo>
                    <a:pt x="675" y="710"/>
                  </a:lnTo>
                  <a:lnTo>
                    <a:pt x="696" y="672"/>
                  </a:lnTo>
                  <a:lnTo>
                    <a:pt x="724" y="637"/>
                  </a:lnTo>
                  <a:lnTo>
                    <a:pt x="758" y="609"/>
                  </a:lnTo>
                  <a:lnTo>
                    <a:pt x="796" y="588"/>
                  </a:lnTo>
                  <a:lnTo>
                    <a:pt x="840" y="576"/>
                  </a:lnTo>
                  <a:lnTo>
                    <a:pt x="885" y="571"/>
                  </a:lnTo>
                  <a:close/>
                  <a:moveTo>
                    <a:pt x="79" y="0"/>
                  </a:moveTo>
                  <a:lnTo>
                    <a:pt x="79" y="0"/>
                  </a:lnTo>
                  <a:lnTo>
                    <a:pt x="103" y="5"/>
                  </a:lnTo>
                  <a:lnTo>
                    <a:pt x="124" y="16"/>
                  </a:lnTo>
                  <a:lnTo>
                    <a:pt x="141" y="33"/>
                  </a:lnTo>
                  <a:lnTo>
                    <a:pt x="154" y="54"/>
                  </a:lnTo>
                  <a:lnTo>
                    <a:pt x="157" y="79"/>
                  </a:lnTo>
                  <a:lnTo>
                    <a:pt x="157" y="5317"/>
                  </a:lnTo>
                  <a:lnTo>
                    <a:pt x="161" y="5365"/>
                  </a:lnTo>
                  <a:lnTo>
                    <a:pt x="175" y="5413"/>
                  </a:lnTo>
                  <a:lnTo>
                    <a:pt x="194" y="5455"/>
                  </a:lnTo>
                  <a:lnTo>
                    <a:pt x="222" y="5493"/>
                  </a:lnTo>
                  <a:lnTo>
                    <a:pt x="253" y="5524"/>
                  </a:lnTo>
                  <a:lnTo>
                    <a:pt x="291" y="5552"/>
                  </a:lnTo>
                  <a:lnTo>
                    <a:pt x="333" y="5571"/>
                  </a:lnTo>
                  <a:lnTo>
                    <a:pt x="381" y="5585"/>
                  </a:lnTo>
                  <a:lnTo>
                    <a:pt x="429" y="5589"/>
                  </a:lnTo>
                  <a:lnTo>
                    <a:pt x="5681" y="5589"/>
                  </a:lnTo>
                  <a:lnTo>
                    <a:pt x="5706" y="5592"/>
                  </a:lnTo>
                  <a:lnTo>
                    <a:pt x="5729" y="5605"/>
                  </a:lnTo>
                  <a:lnTo>
                    <a:pt x="5744" y="5622"/>
                  </a:lnTo>
                  <a:lnTo>
                    <a:pt x="5757" y="5643"/>
                  </a:lnTo>
                  <a:lnTo>
                    <a:pt x="5760" y="5667"/>
                  </a:lnTo>
                  <a:lnTo>
                    <a:pt x="5757" y="5692"/>
                  </a:lnTo>
                  <a:lnTo>
                    <a:pt x="5744" y="5715"/>
                  </a:lnTo>
                  <a:lnTo>
                    <a:pt x="5729" y="5730"/>
                  </a:lnTo>
                  <a:lnTo>
                    <a:pt x="5706" y="5743"/>
                  </a:lnTo>
                  <a:lnTo>
                    <a:pt x="5681" y="5746"/>
                  </a:lnTo>
                  <a:lnTo>
                    <a:pt x="429" y="5746"/>
                  </a:lnTo>
                  <a:lnTo>
                    <a:pt x="365" y="5741"/>
                  </a:lnTo>
                  <a:lnTo>
                    <a:pt x="305" y="5729"/>
                  </a:lnTo>
                  <a:lnTo>
                    <a:pt x="248" y="5706"/>
                  </a:lnTo>
                  <a:lnTo>
                    <a:pt x="195" y="5676"/>
                  </a:lnTo>
                  <a:lnTo>
                    <a:pt x="148" y="5641"/>
                  </a:lnTo>
                  <a:lnTo>
                    <a:pt x="105" y="5598"/>
                  </a:lnTo>
                  <a:lnTo>
                    <a:pt x="70" y="5551"/>
                  </a:lnTo>
                  <a:lnTo>
                    <a:pt x="40" y="5498"/>
                  </a:lnTo>
                  <a:lnTo>
                    <a:pt x="17" y="5441"/>
                  </a:lnTo>
                  <a:lnTo>
                    <a:pt x="5" y="5381"/>
                  </a:lnTo>
                  <a:lnTo>
                    <a:pt x="0" y="5317"/>
                  </a:lnTo>
                  <a:lnTo>
                    <a:pt x="0" y="79"/>
                  </a:lnTo>
                  <a:lnTo>
                    <a:pt x="3" y="54"/>
                  </a:lnTo>
                  <a:lnTo>
                    <a:pt x="16" y="33"/>
                  </a:lnTo>
                  <a:lnTo>
                    <a:pt x="31" y="16"/>
                  </a:lnTo>
                  <a:lnTo>
                    <a:pt x="54" y="5"/>
                  </a:lnTo>
                  <a:lnTo>
                    <a:pt x="79"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24" name="Rectangle: Rounded Corners 23">
              <a:extLst>
                <a:ext uri="{FF2B5EF4-FFF2-40B4-BE49-F238E27FC236}">
                  <a16:creationId xmlns:a16="http://schemas.microsoft.com/office/drawing/2014/main" id="{42C6AE4C-864A-7E43-F764-6E8B1EC08053}"/>
                </a:ext>
              </a:extLst>
            </p:cNvPr>
            <p:cNvSpPr/>
            <p:nvPr/>
          </p:nvSpPr>
          <p:spPr>
            <a:xfrm>
              <a:off x="901460" y="3976169"/>
              <a:ext cx="625192" cy="457200"/>
            </a:xfrm>
            <a:prstGeom prst="roundRect">
              <a:avLst/>
            </a:prstGeom>
            <a:solidFill>
              <a:schemeClr val="bg1"/>
            </a:solidFill>
            <a:ln w="38100" cap="flat" cmpd="sng" algn="ctr">
              <a:no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sp>
          <p:nvSpPr>
            <p:cNvPr id="25" name="Freeform 11">
              <a:extLst>
                <a:ext uri="{FF2B5EF4-FFF2-40B4-BE49-F238E27FC236}">
                  <a16:creationId xmlns:a16="http://schemas.microsoft.com/office/drawing/2014/main" id="{46AA7D02-7DCB-18CD-D4B1-DC7EA61F94A2}"/>
                </a:ext>
              </a:extLst>
            </p:cNvPr>
            <p:cNvSpPr>
              <a:spLocks noChangeAspect="1" noEditPoints="1"/>
            </p:cNvSpPr>
            <p:nvPr/>
          </p:nvSpPr>
          <p:spPr bwMode="auto">
            <a:xfrm>
              <a:off x="626541" y="3963182"/>
              <a:ext cx="914400" cy="914400"/>
            </a:xfrm>
            <a:custGeom>
              <a:avLst/>
              <a:gdLst>
                <a:gd name="T0" fmla="*/ 2102 w 5760"/>
                <a:gd name="T1" fmla="*/ 5215 h 5760"/>
                <a:gd name="T2" fmla="*/ 3863 w 5760"/>
                <a:gd name="T3" fmla="*/ 5163 h 5760"/>
                <a:gd name="T4" fmla="*/ 3775 w 5760"/>
                <a:gd name="T5" fmla="*/ 4444 h 5760"/>
                <a:gd name="T6" fmla="*/ 4025 w 5760"/>
                <a:gd name="T7" fmla="*/ 5163 h 5760"/>
                <a:gd name="T8" fmla="*/ 2173 w 5760"/>
                <a:gd name="T9" fmla="*/ 5413 h 5760"/>
                <a:gd name="T10" fmla="*/ 1922 w 5760"/>
                <a:gd name="T11" fmla="*/ 4694 h 5760"/>
                <a:gd name="T12" fmla="*/ 660 w 5760"/>
                <a:gd name="T13" fmla="*/ 4227 h 5760"/>
                <a:gd name="T14" fmla="*/ 609 w 5760"/>
                <a:gd name="T15" fmla="*/ 5245 h 5760"/>
                <a:gd name="T16" fmla="*/ 1564 w 5760"/>
                <a:gd name="T17" fmla="*/ 4315 h 5760"/>
                <a:gd name="T18" fmla="*/ 1527 w 5760"/>
                <a:gd name="T19" fmla="*/ 4070 h 5760"/>
                <a:gd name="T20" fmla="*/ 1723 w 5760"/>
                <a:gd name="T21" fmla="*/ 5226 h 5760"/>
                <a:gd name="T22" fmla="*/ 609 w 5760"/>
                <a:gd name="T23" fmla="*/ 5420 h 5760"/>
                <a:gd name="T24" fmla="*/ 415 w 5760"/>
                <a:gd name="T25" fmla="*/ 4264 h 5760"/>
                <a:gd name="T26" fmla="*/ 2145 w 5760"/>
                <a:gd name="T27" fmla="*/ 2690 h 5760"/>
                <a:gd name="T28" fmla="*/ 2145 w 5760"/>
                <a:gd name="T29" fmla="*/ 4083 h 5760"/>
                <a:gd name="T30" fmla="*/ 3859 w 5760"/>
                <a:gd name="T31" fmla="*/ 2746 h 5760"/>
                <a:gd name="T32" fmla="*/ 4378 w 5760"/>
                <a:gd name="T33" fmla="*/ 2678 h 5760"/>
                <a:gd name="T34" fmla="*/ 5144 w 5760"/>
                <a:gd name="T35" fmla="*/ 5233 h 5760"/>
                <a:gd name="T36" fmla="*/ 5196 w 5760"/>
                <a:gd name="T37" fmla="*/ 2658 h 5760"/>
                <a:gd name="T38" fmla="*/ 3952 w 5760"/>
                <a:gd name="T39" fmla="*/ 2597 h 5760"/>
                <a:gd name="T40" fmla="*/ 3952 w 5760"/>
                <a:gd name="T41" fmla="*/ 4177 h 5760"/>
                <a:gd name="T42" fmla="*/ 1995 w 5760"/>
                <a:gd name="T43" fmla="*/ 4177 h 5760"/>
                <a:gd name="T44" fmla="*/ 1995 w 5760"/>
                <a:gd name="T45" fmla="*/ 2597 h 5760"/>
                <a:gd name="T46" fmla="*/ 5283 w 5760"/>
                <a:gd name="T47" fmla="*/ 2522 h 5760"/>
                <a:gd name="T48" fmla="*/ 5352 w 5760"/>
                <a:gd name="T49" fmla="*/ 5285 h 5760"/>
                <a:gd name="T50" fmla="*/ 4310 w 5760"/>
                <a:gd name="T51" fmla="*/ 5353 h 5760"/>
                <a:gd name="T52" fmla="*/ 4241 w 5760"/>
                <a:gd name="T53" fmla="*/ 2590 h 5760"/>
                <a:gd name="T54" fmla="*/ 590 w 5760"/>
                <a:gd name="T55" fmla="*/ 604 h 5760"/>
                <a:gd name="T56" fmla="*/ 1477 w 5760"/>
                <a:gd name="T57" fmla="*/ 3594 h 5760"/>
                <a:gd name="T58" fmla="*/ 1529 w 5760"/>
                <a:gd name="T59" fmla="*/ 585 h 5760"/>
                <a:gd name="T60" fmla="*/ 3744 w 5760"/>
                <a:gd name="T61" fmla="*/ 635 h 5760"/>
                <a:gd name="T62" fmla="*/ 5200 w 5760"/>
                <a:gd name="T63" fmla="*/ 2119 h 5760"/>
                <a:gd name="T64" fmla="*/ 5149 w 5760"/>
                <a:gd name="T65" fmla="*/ 548 h 5760"/>
                <a:gd name="T66" fmla="*/ 2122 w 5760"/>
                <a:gd name="T67" fmla="*/ 2060 h 5760"/>
                <a:gd name="T68" fmla="*/ 3240 w 5760"/>
                <a:gd name="T69" fmla="*/ 2060 h 5760"/>
                <a:gd name="T70" fmla="*/ 660 w 5760"/>
                <a:gd name="T71" fmla="*/ 407 h 5760"/>
                <a:gd name="T72" fmla="*/ 1726 w 5760"/>
                <a:gd name="T73" fmla="*/ 656 h 5760"/>
                <a:gd name="T74" fmla="*/ 1477 w 5760"/>
                <a:gd name="T75" fmla="*/ 3756 h 5760"/>
                <a:gd name="T76" fmla="*/ 410 w 5760"/>
                <a:gd name="T77" fmla="*/ 3507 h 5760"/>
                <a:gd name="T78" fmla="*/ 660 w 5760"/>
                <a:gd name="T79" fmla="*/ 407 h 5760"/>
                <a:gd name="T80" fmla="*/ 5393 w 5760"/>
                <a:gd name="T81" fmla="*/ 585 h 5760"/>
                <a:gd name="T82" fmla="*/ 5200 w 5760"/>
                <a:gd name="T83" fmla="*/ 2292 h 5760"/>
                <a:gd name="T84" fmla="*/ 3587 w 5760"/>
                <a:gd name="T85" fmla="*/ 2098 h 5760"/>
                <a:gd name="T86" fmla="*/ 3781 w 5760"/>
                <a:gd name="T87" fmla="*/ 391 h 5760"/>
                <a:gd name="T88" fmla="*/ 3388 w 5760"/>
                <a:gd name="T89" fmla="*/ 538 h 5760"/>
                <a:gd name="T90" fmla="*/ 3255 w 5760"/>
                <a:gd name="T91" fmla="*/ 2262 h 5760"/>
                <a:gd name="T92" fmla="*/ 1974 w 5760"/>
                <a:gd name="T93" fmla="*/ 2129 h 5760"/>
                <a:gd name="T94" fmla="*/ 2109 w 5760"/>
                <a:gd name="T95" fmla="*/ 405 h 5760"/>
                <a:gd name="T96" fmla="*/ 183 w 5760"/>
                <a:gd name="T97" fmla="*/ 319 h 5760"/>
                <a:gd name="T98" fmla="*/ 319 w 5760"/>
                <a:gd name="T99" fmla="*/ 5577 h 5760"/>
                <a:gd name="T100" fmla="*/ 5577 w 5760"/>
                <a:gd name="T101" fmla="*/ 5441 h 5760"/>
                <a:gd name="T102" fmla="*/ 5441 w 5760"/>
                <a:gd name="T103" fmla="*/ 183 h 5760"/>
                <a:gd name="T104" fmla="*/ 5589 w 5760"/>
                <a:gd name="T105" fmla="*/ 80 h 5760"/>
                <a:gd name="T106" fmla="*/ 5739 w 5760"/>
                <a:gd name="T107" fmla="*/ 5474 h 5760"/>
                <a:gd name="T108" fmla="*/ 419 w 5760"/>
                <a:gd name="T109" fmla="*/ 5760 h 5760"/>
                <a:gd name="T110" fmla="*/ 5 w 5760"/>
                <a:gd name="T111" fmla="*/ 5409 h 5760"/>
                <a:gd name="T112" fmla="*/ 227 w 5760"/>
                <a:gd name="T113" fmla="*/ 4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0" h="5760">
                  <a:moveTo>
                    <a:pt x="2173" y="4606"/>
                  </a:moveTo>
                  <a:lnTo>
                    <a:pt x="2145" y="4610"/>
                  </a:lnTo>
                  <a:lnTo>
                    <a:pt x="2121" y="4622"/>
                  </a:lnTo>
                  <a:lnTo>
                    <a:pt x="2102" y="4641"/>
                  </a:lnTo>
                  <a:lnTo>
                    <a:pt x="2089" y="4666"/>
                  </a:lnTo>
                  <a:lnTo>
                    <a:pt x="2086" y="4694"/>
                  </a:lnTo>
                  <a:lnTo>
                    <a:pt x="2086" y="5163"/>
                  </a:lnTo>
                  <a:lnTo>
                    <a:pt x="2089" y="5191"/>
                  </a:lnTo>
                  <a:lnTo>
                    <a:pt x="2102" y="5215"/>
                  </a:lnTo>
                  <a:lnTo>
                    <a:pt x="2121" y="5233"/>
                  </a:lnTo>
                  <a:lnTo>
                    <a:pt x="2145" y="5245"/>
                  </a:lnTo>
                  <a:lnTo>
                    <a:pt x="2173" y="5250"/>
                  </a:lnTo>
                  <a:lnTo>
                    <a:pt x="3775" y="5250"/>
                  </a:lnTo>
                  <a:lnTo>
                    <a:pt x="3803" y="5245"/>
                  </a:lnTo>
                  <a:lnTo>
                    <a:pt x="3828" y="5233"/>
                  </a:lnTo>
                  <a:lnTo>
                    <a:pt x="3845" y="5215"/>
                  </a:lnTo>
                  <a:lnTo>
                    <a:pt x="3859" y="5191"/>
                  </a:lnTo>
                  <a:lnTo>
                    <a:pt x="3863" y="5163"/>
                  </a:lnTo>
                  <a:lnTo>
                    <a:pt x="3863" y="4694"/>
                  </a:lnTo>
                  <a:lnTo>
                    <a:pt x="3859" y="4666"/>
                  </a:lnTo>
                  <a:lnTo>
                    <a:pt x="3845" y="4641"/>
                  </a:lnTo>
                  <a:lnTo>
                    <a:pt x="3828" y="4622"/>
                  </a:lnTo>
                  <a:lnTo>
                    <a:pt x="3803" y="4610"/>
                  </a:lnTo>
                  <a:lnTo>
                    <a:pt x="3775" y="4606"/>
                  </a:lnTo>
                  <a:lnTo>
                    <a:pt x="2173" y="4606"/>
                  </a:lnTo>
                  <a:close/>
                  <a:moveTo>
                    <a:pt x="2173" y="4444"/>
                  </a:moveTo>
                  <a:lnTo>
                    <a:pt x="3775" y="4444"/>
                  </a:lnTo>
                  <a:lnTo>
                    <a:pt x="3826" y="4449"/>
                  </a:lnTo>
                  <a:lnTo>
                    <a:pt x="3873" y="4463"/>
                  </a:lnTo>
                  <a:lnTo>
                    <a:pt x="3915" y="4486"/>
                  </a:lnTo>
                  <a:lnTo>
                    <a:pt x="3952" y="4517"/>
                  </a:lnTo>
                  <a:lnTo>
                    <a:pt x="3983" y="4554"/>
                  </a:lnTo>
                  <a:lnTo>
                    <a:pt x="4006" y="4596"/>
                  </a:lnTo>
                  <a:lnTo>
                    <a:pt x="4020" y="4643"/>
                  </a:lnTo>
                  <a:lnTo>
                    <a:pt x="4025" y="4694"/>
                  </a:lnTo>
                  <a:lnTo>
                    <a:pt x="4025" y="5163"/>
                  </a:lnTo>
                  <a:lnTo>
                    <a:pt x="4020" y="5214"/>
                  </a:lnTo>
                  <a:lnTo>
                    <a:pt x="4006" y="5261"/>
                  </a:lnTo>
                  <a:lnTo>
                    <a:pt x="3983" y="5303"/>
                  </a:lnTo>
                  <a:lnTo>
                    <a:pt x="3952" y="5339"/>
                  </a:lnTo>
                  <a:lnTo>
                    <a:pt x="3915" y="5371"/>
                  </a:lnTo>
                  <a:lnTo>
                    <a:pt x="3873" y="5393"/>
                  </a:lnTo>
                  <a:lnTo>
                    <a:pt x="3826" y="5407"/>
                  </a:lnTo>
                  <a:lnTo>
                    <a:pt x="3775" y="5413"/>
                  </a:lnTo>
                  <a:lnTo>
                    <a:pt x="2173" y="5413"/>
                  </a:lnTo>
                  <a:lnTo>
                    <a:pt x="2122" y="5407"/>
                  </a:lnTo>
                  <a:lnTo>
                    <a:pt x="2075" y="5393"/>
                  </a:lnTo>
                  <a:lnTo>
                    <a:pt x="2033" y="5371"/>
                  </a:lnTo>
                  <a:lnTo>
                    <a:pt x="1995" y="5339"/>
                  </a:lnTo>
                  <a:lnTo>
                    <a:pt x="1965" y="5303"/>
                  </a:lnTo>
                  <a:lnTo>
                    <a:pt x="1943" y="5261"/>
                  </a:lnTo>
                  <a:lnTo>
                    <a:pt x="1927" y="5214"/>
                  </a:lnTo>
                  <a:lnTo>
                    <a:pt x="1922" y="5163"/>
                  </a:lnTo>
                  <a:lnTo>
                    <a:pt x="1922" y="4694"/>
                  </a:lnTo>
                  <a:lnTo>
                    <a:pt x="1927" y="4643"/>
                  </a:lnTo>
                  <a:lnTo>
                    <a:pt x="1943" y="4596"/>
                  </a:lnTo>
                  <a:lnTo>
                    <a:pt x="1965" y="4554"/>
                  </a:lnTo>
                  <a:lnTo>
                    <a:pt x="1995" y="4517"/>
                  </a:lnTo>
                  <a:lnTo>
                    <a:pt x="2033" y="4486"/>
                  </a:lnTo>
                  <a:lnTo>
                    <a:pt x="2075" y="4463"/>
                  </a:lnTo>
                  <a:lnTo>
                    <a:pt x="2122" y="4449"/>
                  </a:lnTo>
                  <a:lnTo>
                    <a:pt x="2173" y="4444"/>
                  </a:lnTo>
                  <a:close/>
                  <a:moveTo>
                    <a:pt x="660" y="4227"/>
                  </a:moveTo>
                  <a:lnTo>
                    <a:pt x="632" y="4233"/>
                  </a:lnTo>
                  <a:lnTo>
                    <a:pt x="609" y="4245"/>
                  </a:lnTo>
                  <a:lnTo>
                    <a:pt x="590" y="4264"/>
                  </a:lnTo>
                  <a:lnTo>
                    <a:pt x="578" y="4287"/>
                  </a:lnTo>
                  <a:lnTo>
                    <a:pt x="573" y="4315"/>
                  </a:lnTo>
                  <a:lnTo>
                    <a:pt x="573" y="5175"/>
                  </a:lnTo>
                  <a:lnTo>
                    <a:pt x="578" y="5203"/>
                  </a:lnTo>
                  <a:lnTo>
                    <a:pt x="590" y="5226"/>
                  </a:lnTo>
                  <a:lnTo>
                    <a:pt x="609" y="5245"/>
                  </a:lnTo>
                  <a:lnTo>
                    <a:pt x="632" y="5257"/>
                  </a:lnTo>
                  <a:lnTo>
                    <a:pt x="660" y="5263"/>
                  </a:lnTo>
                  <a:lnTo>
                    <a:pt x="1477" y="5263"/>
                  </a:lnTo>
                  <a:lnTo>
                    <a:pt x="1505" y="5257"/>
                  </a:lnTo>
                  <a:lnTo>
                    <a:pt x="1529" y="5245"/>
                  </a:lnTo>
                  <a:lnTo>
                    <a:pt x="1548" y="5226"/>
                  </a:lnTo>
                  <a:lnTo>
                    <a:pt x="1560" y="5203"/>
                  </a:lnTo>
                  <a:lnTo>
                    <a:pt x="1564" y="5175"/>
                  </a:lnTo>
                  <a:lnTo>
                    <a:pt x="1564" y="4315"/>
                  </a:lnTo>
                  <a:lnTo>
                    <a:pt x="1560" y="4287"/>
                  </a:lnTo>
                  <a:lnTo>
                    <a:pt x="1548" y="4264"/>
                  </a:lnTo>
                  <a:lnTo>
                    <a:pt x="1529" y="4245"/>
                  </a:lnTo>
                  <a:lnTo>
                    <a:pt x="1505" y="4233"/>
                  </a:lnTo>
                  <a:lnTo>
                    <a:pt x="1477" y="4227"/>
                  </a:lnTo>
                  <a:lnTo>
                    <a:pt x="660" y="4227"/>
                  </a:lnTo>
                  <a:close/>
                  <a:moveTo>
                    <a:pt x="660" y="4065"/>
                  </a:moveTo>
                  <a:lnTo>
                    <a:pt x="1477" y="4065"/>
                  </a:lnTo>
                  <a:lnTo>
                    <a:pt x="1527" y="4070"/>
                  </a:lnTo>
                  <a:lnTo>
                    <a:pt x="1574" y="4084"/>
                  </a:lnTo>
                  <a:lnTo>
                    <a:pt x="1616" y="4107"/>
                  </a:lnTo>
                  <a:lnTo>
                    <a:pt x="1653" y="4138"/>
                  </a:lnTo>
                  <a:lnTo>
                    <a:pt x="1684" y="4175"/>
                  </a:lnTo>
                  <a:lnTo>
                    <a:pt x="1707" y="4217"/>
                  </a:lnTo>
                  <a:lnTo>
                    <a:pt x="1723" y="4264"/>
                  </a:lnTo>
                  <a:lnTo>
                    <a:pt x="1726" y="4315"/>
                  </a:lnTo>
                  <a:lnTo>
                    <a:pt x="1726" y="5175"/>
                  </a:lnTo>
                  <a:lnTo>
                    <a:pt x="1723" y="5226"/>
                  </a:lnTo>
                  <a:lnTo>
                    <a:pt x="1707" y="5273"/>
                  </a:lnTo>
                  <a:lnTo>
                    <a:pt x="1684" y="5315"/>
                  </a:lnTo>
                  <a:lnTo>
                    <a:pt x="1653" y="5352"/>
                  </a:lnTo>
                  <a:lnTo>
                    <a:pt x="1616" y="5383"/>
                  </a:lnTo>
                  <a:lnTo>
                    <a:pt x="1574" y="5406"/>
                  </a:lnTo>
                  <a:lnTo>
                    <a:pt x="1527" y="5420"/>
                  </a:lnTo>
                  <a:lnTo>
                    <a:pt x="1477" y="5425"/>
                  </a:lnTo>
                  <a:lnTo>
                    <a:pt x="660" y="5425"/>
                  </a:lnTo>
                  <a:lnTo>
                    <a:pt x="609" y="5420"/>
                  </a:lnTo>
                  <a:lnTo>
                    <a:pt x="562" y="5406"/>
                  </a:lnTo>
                  <a:lnTo>
                    <a:pt x="520" y="5383"/>
                  </a:lnTo>
                  <a:lnTo>
                    <a:pt x="483" y="5352"/>
                  </a:lnTo>
                  <a:lnTo>
                    <a:pt x="452" y="5315"/>
                  </a:lnTo>
                  <a:lnTo>
                    <a:pt x="429" y="5273"/>
                  </a:lnTo>
                  <a:lnTo>
                    <a:pt x="415" y="5226"/>
                  </a:lnTo>
                  <a:lnTo>
                    <a:pt x="410" y="5175"/>
                  </a:lnTo>
                  <a:lnTo>
                    <a:pt x="410" y="4315"/>
                  </a:lnTo>
                  <a:lnTo>
                    <a:pt x="415" y="4264"/>
                  </a:lnTo>
                  <a:lnTo>
                    <a:pt x="429" y="4217"/>
                  </a:lnTo>
                  <a:lnTo>
                    <a:pt x="452" y="4175"/>
                  </a:lnTo>
                  <a:lnTo>
                    <a:pt x="483" y="4138"/>
                  </a:lnTo>
                  <a:lnTo>
                    <a:pt x="520" y="4107"/>
                  </a:lnTo>
                  <a:lnTo>
                    <a:pt x="562" y="4084"/>
                  </a:lnTo>
                  <a:lnTo>
                    <a:pt x="609" y="4070"/>
                  </a:lnTo>
                  <a:lnTo>
                    <a:pt x="660" y="4065"/>
                  </a:lnTo>
                  <a:close/>
                  <a:moveTo>
                    <a:pt x="2173" y="2686"/>
                  </a:moveTo>
                  <a:lnTo>
                    <a:pt x="2145" y="2690"/>
                  </a:lnTo>
                  <a:lnTo>
                    <a:pt x="2121" y="2704"/>
                  </a:lnTo>
                  <a:lnTo>
                    <a:pt x="2102" y="2721"/>
                  </a:lnTo>
                  <a:lnTo>
                    <a:pt x="2089" y="2746"/>
                  </a:lnTo>
                  <a:lnTo>
                    <a:pt x="2086" y="2774"/>
                  </a:lnTo>
                  <a:lnTo>
                    <a:pt x="2086" y="4001"/>
                  </a:lnTo>
                  <a:lnTo>
                    <a:pt x="2089" y="4027"/>
                  </a:lnTo>
                  <a:lnTo>
                    <a:pt x="2102" y="4051"/>
                  </a:lnTo>
                  <a:lnTo>
                    <a:pt x="2121" y="4070"/>
                  </a:lnTo>
                  <a:lnTo>
                    <a:pt x="2145" y="4083"/>
                  </a:lnTo>
                  <a:lnTo>
                    <a:pt x="2173" y="4088"/>
                  </a:lnTo>
                  <a:lnTo>
                    <a:pt x="3775" y="4088"/>
                  </a:lnTo>
                  <a:lnTo>
                    <a:pt x="3803" y="4083"/>
                  </a:lnTo>
                  <a:lnTo>
                    <a:pt x="3828" y="4070"/>
                  </a:lnTo>
                  <a:lnTo>
                    <a:pt x="3845" y="4051"/>
                  </a:lnTo>
                  <a:lnTo>
                    <a:pt x="3859" y="4027"/>
                  </a:lnTo>
                  <a:lnTo>
                    <a:pt x="3863" y="4001"/>
                  </a:lnTo>
                  <a:lnTo>
                    <a:pt x="3863" y="2774"/>
                  </a:lnTo>
                  <a:lnTo>
                    <a:pt x="3859" y="2746"/>
                  </a:lnTo>
                  <a:lnTo>
                    <a:pt x="3845" y="2721"/>
                  </a:lnTo>
                  <a:lnTo>
                    <a:pt x="3828" y="2704"/>
                  </a:lnTo>
                  <a:lnTo>
                    <a:pt x="3803" y="2690"/>
                  </a:lnTo>
                  <a:lnTo>
                    <a:pt x="3775" y="2686"/>
                  </a:lnTo>
                  <a:lnTo>
                    <a:pt x="2173" y="2686"/>
                  </a:lnTo>
                  <a:close/>
                  <a:moveTo>
                    <a:pt x="4449" y="2643"/>
                  </a:moveTo>
                  <a:lnTo>
                    <a:pt x="4421" y="2646"/>
                  </a:lnTo>
                  <a:lnTo>
                    <a:pt x="4397" y="2658"/>
                  </a:lnTo>
                  <a:lnTo>
                    <a:pt x="4378" y="2678"/>
                  </a:lnTo>
                  <a:lnTo>
                    <a:pt x="4365" y="2702"/>
                  </a:lnTo>
                  <a:lnTo>
                    <a:pt x="4362" y="2730"/>
                  </a:lnTo>
                  <a:lnTo>
                    <a:pt x="4362" y="5146"/>
                  </a:lnTo>
                  <a:lnTo>
                    <a:pt x="4365" y="5174"/>
                  </a:lnTo>
                  <a:lnTo>
                    <a:pt x="4378" y="5198"/>
                  </a:lnTo>
                  <a:lnTo>
                    <a:pt x="4397" y="5217"/>
                  </a:lnTo>
                  <a:lnTo>
                    <a:pt x="4421" y="5229"/>
                  </a:lnTo>
                  <a:lnTo>
                    <a:pt x="4449" y="5233"/>
                  </a:lnTo>
                  <a:lnTo>
                    <a:pt x="5144" y="5233"/>
                  </a:lnTo>
                  <a:lnTo>
                    <a:pt x="5172" y="5229"/>
                  </a:lnTo>
                  <a:lnTo>
                    <a:pt x="5196" y="5217"/>
                  </a:lnTo>
                  <a:lnTo>
                    <a:pt x="5215" y="5198"/>
                  </a:lnTo>
                  <a:lnTo>
                    <a:pt x="5228" y="5174"/>
                  </a:lnTo>
                  <a:lnTo>
                    <a:pt x="5231" y="5146"/>
                  </a:lnTo>
                  <a:lnTo>
                    <a:pt x="5231" y="2730"/>
                  </a:lnTo>
                  <a:lnTo>
                    <a:pt x="5228" y="2702"/>
                  </a:lnTo>
                  <a:lnTo>
                    <a:pt x="5215" y="2678"/>
                  </a:lnTo>
                  <a:lnTo>
                    <a:pt x="5196" y="2658"/>
                  </a:lnTo>
                  <a:lnTo>
                    <a:pt x="5172" y="2646"/>
                  </a:lnTo>
                  <a:lnTo>
                    <a:pt x="5144" y="2643"/>
                  </a:lnTo>
                  <a:lnTo>
                    <a:pt x="4449" y="2643"/>
                  </a:lnTo>
                  <a:close/>
                  <a:moveTo>
                    <a:pt x="2173" y="2524"/>
                  </a:moveTo>
                  <a:lnTo>
                    <a:pt x="3775" y="2524"/>
                  </a:lnTo>
                  <a:lnTo>
                    <a:pt x="3826" y="2529"/>
                  </a:lnTo>
                  <a:lnTo>
                    <a:pt x="3873" y="2543"/>
                  </a:lnTo>
                  <a:lnTo>
                    <a:pt x="3915" y="2566"/>
                  </a:lnTo>
                  <a:lnTo>
                    <a:pt x="3952" y="2597"/>
                  </a:lnTo>
                  <a:lnTo>
                    <a:pt x="3983" y="2634"/>
                  </a:lnTo>
                  <a:lnTo>
                    <a:pt x="4006" y="2676"/>
                  </a:lnTo>
                  <a:lnTo>
                    <a:pt x="4020" y="2723"/>
                  </a:lnTo>
                  <a:lnTo>
                    <a:pt x="4025" y="2774"/>
                  </a:lnTo>
                  <a:lnTo>
                    <a:pt x="4025" y="4001"/>
                  </a:lnTo>
                  <a:lnTo>
                    <a:pt x="4020" y="4049"/>
                  </a:lnTo>
                  <a:lnTo>
                    <a:pt x="4006" y="4097"/>
                  </a:lnTo>
                  <a:lnTo>
                    <a:pt x="3983" y="4140"/>
                  </a:lnTo>
                  <a:lnTo>
                    <a:pt x="3952" y="4177"/>
                  </a:lnTo>
                  <a:lnTo>
                    <a:pt x="3915" y="4207"/>
                  </a:lnTo>
                  <a:lnTo>
                    <a:pt x="3873" y="4229"/>
                  </a:lnTo>
                  <a:lnTo>
                    <a:pt x="3826" y="4245"/>
                  </a:lnTo>
                  <a:lnTo>
                    <a:pt x="3775" y="4250"/>
                  </a:lnTo>
                  <a:lnTo>
                    <a:pt x="2173" y="4250"/>
                  </a:lnTo>
                  <a:lnTo>
                    <a:pt x="2122" y="4245"/>
                  </a:lnTo>
                  <a:lnTo>
                    <a:pt x="2075" y="4229"/>
                  </a:lnTo>
                  <a:lnTo>
                    <a:pt x="2033" y="4207"/>
                  </a:lnTo>
                  <a:lnTo>
                    <a:pt x="1995" y="4177"/>
                  </a:lnTo>
                  <a:lnTo>
                    <a:pt x="1965" y="4140"/>
                  </a:lnTo>
                  <a:lnTo>
                    <a:pt x="1943" y="4097"/>
                  </a:lnTo>
                  <a:lnTo>
                    <a:pt x="1927" y="4049"/>
                  </a:lnTo>
                  <a:lnTo>
                    <a:pt x="1922" y="4001"/>
                  </a:lnTo>
                  <a:lnTo>
                    <a:pt x="1922" y="2774"/>
                  </a:lnTo>
                  <a:lnTo>
                    <a:pt x="1927" y="2723"/>
                  </a:lnTo>
                  <a:lnTo>
                    <a:pt x="1943" y="2676"/>
                  </a:lnTo>
                  <a:lnTo>
                    <a:pt x="1965" y="2634"/>
                  </a:lnTo>
                  <a:lnTo>
                    <a:pt x="1995" y="2597"/>
                  </a:lnTo>
                  <a:lnTo>
                    <a:pt x="2033" y="2566"/>
                  </a:lnTo>
                  <a:lnTo>
                    <a:pt x="2075" y="2543"/>
                  </a:lnTo>
                  <a:lnTo>
                    <a:pt x="2122" y="2529"/>
                  </a:lnTo>
                  <a:lnTo>
                    <a:pt x="2173" y="2524"/>
                  </a:lnTo>
                  <a:close/>
                  <a:moveTo>
                    <a:pt x="4449" y="2480"/>
                  </a:moveTo>
                  <a:lnTo>
                    <a:pt x="5144" y="2480"/>
                  </a:lnTo>
                  <a:lnTo>
                    <a:pt x="5194" y="2484"/>
                  </a:lnTo>
                  <a:lnTo>
                    <a:pt x="5242" y="2499"/>
                  </a:lnTo>
                  <a:lnTo>
                    <a:pt x="5283" y="2522"/>
                  </a:lnTo>
                  <a:lnTo>
                    <a:pt x="5322" y="2554"/>
                  </a:lnTo>
                  <a:lnTo>
                    <a:pt x="5352" y="2590"/>
                  </a:lnTo>
                  <a:lnTo>
                    <a:pt x="5374" y="2632"/>
                  </a:lnTo>
                  <a:lnTo>
                    <a:pt x="5390" y="2679"/>
                  </a:lnTo>
                  <a:lnTo>
                    <a:pt x="5395" y="2730"/>
                  </a:lnTo>
                  <a:lnTo>
                    <a:pt x="5395" y="5146"/>
                  </a:lnTo>
                  <a:lnTo>
                    <a:pt x="5390" y="5196"/>
                  </a:lnTo>
                  <a:lnTo>
                    <a:pt x="5374" y="5243"/>
                  </a:lnTo>
                  <a:lnTo>
                    <a:pt x="5352" y="5285"/>
                  </a:lnTo>
                  <a:lnTo>
                    <a:pt x="5322" y="5324"/>
                  </a:lnTo>
                  <a:lnTo>
                    <a:pt x="5283" y="5353"/>
                  </a:lnTo>
                  <a:lnTo>
                    <a:pt x="5242" y="5376"/>
                  </a:lnTo>
                  <a:lnTo>
                    <a:pt x="5194" y="5392"/>
                  </a:lnTo>
                  <a:lnTo>
                    <a:pt x="5144" y="5397"/>
                  </a:lnTo>
                  <a:lnTo>
                    <a:pt x="4449" y="5397"/>
                  </a:lnTo>
                  <a:lnTo>
                    <a:pt x="4399" y="5392"/>
                  </a:lnTo>
                  <a:lnTo>
                    <a:pt x="4351" y="5376"/>
                  </a:lnTo>
                  <a:lnTo>
                    <a:pt x="4310" y="5353"/>
                  </a:lnTo>
                  <a:lnTo>
                    <a:pt x="4271" y="5324"/>
                  </a:lnTo>
                  <a:lnTo>
                    <a:pt x="4241" y="5285"/>
                  </a:lnTo>
                  <a:lnTo>
                    <a:pt x="4219" y="5243"/>
                  </a:lnTo>
                  <a:lnTo>
                    <a:pt x="4203" y="5196"/>
                  </a:lnTo>
                  <a:lnTo>
                    <a:pt x="4198" y="5146"/>
                  </a:lnTo>
                  <a:lnTo>
                    <a:pt x="4198" y="2730"/>
                  </a:lnTo>
                  <a:lnTo>
                    <a:pt x="4203" y="2679"/>
                  </a:lnTo>
                  <a:lnTo>
                    <a:pt x="4219" y="2632"/>
                  </a:lnTo>
                  <a:lnTo>
                    <a:pt x="4241" y="2590"/>
                  </a:lnTo>
                  <a:lnTo>
                    <a:pt x="4271" y="2554"/>
                  </a:lnTo>
                  <a:lnTo>
                    <a:pt x="4310" y="2522"/>
                  </a:lnTo>
                  <a:lnTo>
                    <a:pt x="4351" y="2499"/>
                  </a:lnTo>
                  <a:lnTo>
                    <a:pt x="4399" y="2484"/>
                  </a:lnTo>
                  <a:lnTo>
                    <a:pt x="4449" y="2480"/>
                  </a:lnTo>
                  <a:close/>
                  <a:moveTo>
                    <a:pt x="660" y="569"/>
                  </a:moveTo>
                  <a:lnTo>
                    <a:pt x="632" y="573"/>
                  </a:lnTo>
                  <a:lnTo>
                    <a:pt x="609" y="585"/>
                  </a:lnTo>
                  <a:lnTo>
                    <a:pt x="590" y="604"/>
                  </a:lnTo>
                  <a:lnTo>
                    <a:pt x="578" y="628"/>
                  </a:lnTo>
                  <a:lnTo>
                    <a:pt x="573" y="656"/>
                  </a:lnTo>
                  <a:lnTo>
                    <a:pt x="573" y="3507"/>
                  </a:lnTo>
                  <a:lnTo>
                    <a:pt x="578" y="3535"/>
                  </a:lnTo>
                  <a:lnTo>
                    <a:pt x="590" y="3559"/>
                  </a:lnTo>
                  <a:lnTo>
                    <a:pt x="609" y="3578"/>
                  </a:lnTo>
                  <a:lnTo>
                    <a:pt x="632" y="3590"/>
                  </a:lnTo>
                  <a:lnTo>
                    <a:pt x="660" y="3594"/>
                  </a:lnTo>
                  <a:lnTo>
                    <a:pt x="1477" y="3594"/>
                  </a:lnTo>
                  <a:lnTo>
                    <a:pt x="1505" y="3590"/>
                  </a:lnTo>
                  <a:lnTo>
                    <a:pt x="1529" y="3578"/>
                  </a:lnTo>
                  <a:lnTo>
                    <a:pt x="1548" y="3559"/>
                  </a:lnTo>
                  <a:lnTo>
                    <a:pt x="1560" y="3535"/>
                  </a:lnTo>
                  <a:lnTo>
                    <a:pt x="1564" y="3507"/>
                  </a:lnTo>
                  <a:lnTo>
                    <a:pt x="1564" y="656"/>
                  </a:lnTo>
                  <a:lnTo>
                    <a:pt x="1560" y="628"/>
                  </a:lnTo>
                  <a:lnTo>
                    <a:pt x="1548" y="604"/>
                  </a:lnTo>
                  <a:lnTo>
                    <a:pt x="1529" y="585"/>
                  </a:lnTo>
                  <a:lnTo>
                    <a:pt x="1505" y="573"/>
                  </a:lnTo>
                  <a:lnTo>
                    <a:pt x="1477" y="569"/>
                  </a:lnTo>
                  <a:lnTo>
                    <a:pt x="660" y="569"/>
                  </a:lnTo>
                  <a:close/>
                  <a:moveTo>
                    <a:pt x="3831" y="548"/>
                  </a:moveTo>
                  <a:lnTo>
                    <a:pt x="3803" y="552"/>
                  </a:lnTo>
                  <a:lnTo>
                    <a:pt x="3781" y="566"/>
                  </a:lnTo>
                  <a:lnTo>
                    <a:pt x="3761" y="583"/>
                  </a:lnTo>
                  <a:lnTo>
                    <a:pt x="3749" y="607"/>
                  </a:lnTo>
                  <a:lnTo>
                    <a:pt x="3744" y="635"/>
                  </a:lnTo>
                  <a:lnTo>
                    <a:pt x="3744" y="2047"/>
                  </a:lnTo>
                  <a:lnTo>
                    <a:pt x="3749" y="2075"/>
                  </a:lnTo>
                  <a:lnTo>
                    <a:pt x="3761" y="2100"/>
                  </a:lnTo>
                  <a:lnTo>
                    <a:pt x="3781" y="2119"/>
                  </a:lnTo>
                  <a:lnTo>
                    <a:pt x="3803" y="2131"/>
                  </a:lnTo>
                  <a:lnTo>
                    <a:pt x="3831" y="2135"/>
                  </a:lnTo>
                  <a:lnTo>
                    <a:pt x="5149" y="2135"/>
                  </a:lnTo>
                  <a:lnTo>
                    <a:pt x="5177" y="2131"/>
                  </a:lnTo>
                  <a:lnTo>
                    <a:pt x="5200" y="2119"/>
                  </a:lnTo>
                  <a:lnTo>
                    <a:pt x="5219" y="2100"/>
                  </a:lnTo>
                  <a:lnTo>
                    <a:pt x="5231" y="2075"/>
                  </a:lnTo>
                  <a:lnTo>
                    <a:pt x="5236" y="2047"/>
                  </a:lnTo>
                  <a:lnTo>
                    <a:pt x="5236" y="635"/>
                  </a:lnTo>
                  <a:lnTo>
                    <a:pt x="5231" y="607"/>
                  </a:lnTo>
                  <a:lnTo>
                    <a:pt x="5219" y="583"/>
                  </a:lnTo>
                  <a:lnTo>
                    <a:pt x="5200" y="566"/>
                  </a:lnTo>
                  <a:lnTo>
                    <a:pt x="5177" y="552"/>
                  </a:lnTo>
                  <a:lnTo>
                    <a:pt x="5149" y="548"/>
                  </a:lnTo>
                  <a:lnTo>
                    <a:pt x="3831" y="548"/>
                  </a:lnTo>
                  <a:close/>
                  <a:moveTo>
                    <a:pt x="2205" y="548"/>
                  </a:moveTo>
                  <a:lnTo>
                    <a:pt x="2178" y="552"/>
                  </a:lnTo>
                  <a:lnTo>
                    <a:pt x="2154" y="566"/>
                  </a:lnTo>
                  <a:lnTo>
                    <a:pt x="2135" y="583"/>
                  </a:lnTo>
                  <a:lnTo>
                    <a:pt x="2122" y="607"/>
                  </a:lnTo>
                  <a:lnTo>
                    <a:pt x="2117" y="635"/>
                  </a:lnTo>
                  <a:lnTo>
                    <a:pt x="2117" y="2033"/>
                  </a:lnTo>
                  <a:lnTo>
                    <a:pt x="2122" y="2060"/>
                  </a:lnTo>
                  <a:lnTo>
                    <a:pt x="2135" y="2084"/>
                  </a:lnTo>
                  <a:lnTo>
                    <a:pt x="2154" y="2103"/>
                  </a:lnTo>
                  <a:lnTo>
                    <a:pt x="2178" y="2115"/>
                  </a:lnTo>
                  <a:lnTo>
                    <a:pt x="2205" y="2121"/>
                  </a:lnTo>
                  <a:lnTo>
                    <a:pt x="3158" y="2121"/>
                  </a:lnTo>
                  <a:lnTo>
                    <a:pt x="3185" y="2115"/>
                  </a:lnTo>
                  <a:lnTo>
                    <a:pt x="3208" y="2103"/>
                  </a:lnTo>
                  <a:lnTo>
                    <a:pt x="3227" y="2084"/>
                  </a:lnTo>
                  <a:lnTo>
                    <a:pt x="3240" y="2060"/>
                  </a:lnTo>
                  <a:lnTo>
                    <a:pt x="3245" y="2033"/>
                  </a:lnTo>
                  <a:lnTo>
                    <a:pt x="3245" y="635"/>
                  </a:lnTo>
                  <a:lnTo>
                    <a:pt x="3240" y="607"/>
                  </a:lnTo>
                  <a:lnTo>
                    <a:pt x="3227" y="583"/>
                  </a:lnTo>
                  <a:lnTo>
                    <a:pt x="3208" y="566"/>
                  </a:lnTo>
                  <a:lnTo>
                    <a:pt x="3185" y="552"/>
                  </a:lnTo>
                  <a:lnTo>
                    <a:pt x="3158" y="548"/>
                  </a:lnTo>
                  <a:lnTo>
                    <a:pt x="2205" y="548"/>
                  </a:lnTo>
                  <a:close/>
                  <a:moveTo>
                    <a:pt x="660" y="407"/>
                  </a:moveTo>
                  <a:lnTo>
                    <a:pt x="1477" y="407"/>
                  </a:lnTo>
                  <a:lnTo>
                    <a:pt x="1527" y="412"/>
                  </a:lnTo>
                  <a:lnTo>
                    <a:pt x="1574" y="426"/>
                  </a:lnTo>
                  <a:lnTo>
                    <a:pt x="1616" y="449"/>
                  </a:lnTo>
                  <a:lnTo>
                    <a:pt x="1653" y="480"/>
                  </a:lnTo>
                  <a:lnTo>
                    <a:pt x="1684" y="517"/>
                  </a:lnTo>
                  <a:lnTo>
                    <a:pt x="1707" y="559"/>
                  </a:lnTo>
                  <a:lnTo>
                    <a:pt x="1723" y="606"/>
                  </a:lnTo>
                  <a:lnTo>
                    <a:pt x="1726" y="656"/>
                  </a:lnTo>
                  <a:lnTo>
                    <a:pt x="1726" y="3507"/>
                  </a:lnTo>
                  <a:lnTo>
                    <a:pt x="1723" y="3557"/>
                  </a:lnTo>
                  <a:lnTo>
                    <a:pt x="1707" y="3604"/>
                  </a:lnTo>
                  <a:lnTo>
                    <a:pt x="1684" y="3646"/>
                  </a:lnTo>
                  <a:lnTo>
                    <a:pt x="1653" y="3683"/>
                  </a:lnTo>
                  <a:lnTo>
                    <a:pt x="1616" y="3714"/>
                  </a:lnTo>
                  <a:lnTo>
                    <a:pt x="1574" y="3737"/>
                  </a:lnTo>
                  <a:lnTo>
                    <a:pt x="1527" y="3751"/>
                  </a:lnTo>
                  <a:lnTo>
                    <a:pt x="1477" y="3756"/>
                  </a:lnTo>
                  <a:lnTo>
                    <a:pt x="660" y="3756"/>
                  </a:lnTo>
                  <a:lnTo>
                    <a:pt x="609" y="3751"/>
                  </a:lnTo>
                  <a:lnTo>
                    <a:pt x="562" y="3737"/>
                  </a:lnTo>
                  <a:lnTo>
                    <a:pt x="520" y="3714"/>
                  </a:lnTo>
                  <a:lnTo>
                    <a:pt x="483" y="3683"/>
                  </a:lnTo>
                  <a:lnTo>
                    <a:pt x="452" y="3646"/>
                  </a:lnTo>
                  <a:lnTo>
                    <a:pt x="429" y="3604"/>
                  </a:lnTo>
                  <a:lnTo>
                    <a:pt x="415" y="3557"/>
                  </a:lnTo>
                  <a:lnTo>
                    <a:pt x="410" y="3507"/>
                  </a:lnTo>
                  <a:lnTo>
                    <a:pt x="410" y="656"/>
                  </a:lnTo>
                  <a:lnTo>
                    <a:pt x="415" y="606"/>
                  </a:lnTo>
                  <a:lnTo>
                    <a:pt x="429" y="559"/>
                  </a:lnTo>
                  <a:lnTo>
                    <a:pt x="452" y="517"/>
                  </a:lnTo>
                  <a:lnTo>
                    <a:pt x="483" y="480"/>
                  </a:lnTo>
                  <a:lnTo>
                    <a:pt x="520" y="449"/>
                  </a:lnTo>
                  <a:lnTo>
                    <a:pt x="562" y="426"/>
                  </a:lnTo>
                  <a:lnTo>
                    <a:pt x="609" y="412"/>
                  </a:lnTo>
                  <a:lnTo>
                    <a:pt x="660" y="407"/>
                  </a:lnTo>
                  <a:close/>
                  <a:moveTo>
                    <a:pt x="3831" y="386"/>
                  </a:moveTo>
                  <a:lnTo>
                    <a:pt x="5149" y="386"/>
                  </a:lnTo>
                  <a:lnTo>
                    <a:pt x="5200" y="391"/>
                  </a:lnTo>
                  <a:lnTo>
                    <a:pt x="5245" y="405"/>
                  </a:lnTo>
                  <a:lnTo>
                    <a:pt x="5289" y="428"/>
                  </a:lnTo>
                  <a:lnTo>
                    <a:pt x="5325" y="459"/>
                  </a:lnTo>
                  <a:lnTo>
                    <a:pt x="5355" y="496"/>
                  </a:lnTo>
                  <a:lnTo>
                    <a:pt x="5379" y="538"/>
                  </a:lnTo>
                  <a:lnTo>
                    <a:pt x="5393" y="585"/>
                  </a:lnTo>
                  <a:lnTo>
                    <a:pt x="5399" y="635"/>
                  </a:lnTo>
                  <a:lnTo>
                    <a:pt x="5399" y="2047"/>
                  </a:lnTo>
                  <a:lnTo>
                    <a:pt x="5393" y="2098"/>
                  </a:lnTo>
                  <a:lnTo>
                    <a:pt x="5379" y="2145"/>
                  </a:lnTo>
                  <a:lnTo>
                    <a:pt x="5355" y="2187"/>
                  </a:lnTo>
                  <a:lnTo>
                    <a:pt x="5325" y="2224"/>
                  </a:lnTo>
                  <a:lnTo>
                    <a:pt x="5289" y="2255"/>
                  </a:lnTo>
                  <a:lnTo>
                    <a:pt x="5245" y="2278"/>
                  </a:lnTo>
                  <a:lnTo>
                    <a:pt x="5200" y="2292"/>
                  </a:lnTo>
                  <a:lnTo>
                    <a:pt x="5149" y="2297"/>
                  </a:lnTo>
                  <a:lnTo>
                    <a:pt x="3831" y="2297"/>
                  </a:lnTo>
                  <a:lnTo>
                    <a:pt x="3781" y="2292"/>
                  </a:lnTo>
                  <a:lnTo>
                    <a:pt x="3735" y="2278"/>
                  </a:lnTo>
                  <a:lnTo>
                    <a:pt x="3692" y="2255"/>
                  </a:lnTo>
                  <a:lnTo>
                    <a:pt x="3655" y="2224"/>
                  </a:lnTo>
                  <a:lnTo>
                    <a:pt x="3625" y="2187"/>
                  </a:lnTo>
                  <a:lnTo>
                    <a:pt x="3601" y="2145"/>
                  </a:lnTo>
                  <a:lnTo>
                    <a:pt x="3587" y="2098"/>
                  </a:lnTo>
                  <a:lnTo>
                    <a:pt x="3582" y="2047"/>
                  </a:lnTo>
                  <a:lnTo>
                    <a:pt x="3582" y="635"/>
                  </a:lnTo>
                  <a:lnTo>
                    <a:pt x="3587" y="585"/>
                  </a:lnTo>
                  <a:lnTo>
                    <a:pt x="3601" y="538"/>
                  </a:lnTo>
                  <a:lnTo>
                    <a:pt x="3625" y="496"/>
                  </a:lnTo>
                  <a:lnTo>
                    <a:pt x="3655" y="459"/>
                  </a:lnTo>
                  <a:lnTo>
                    <a:pt x="3692" y="428"/>
                  </a:lnTo>
                  <a:lnTo>
                    <a:pt x="3735" y="405"/>
                  </a:lnTo>
                  <a:lnTo>
                    <a:pt x="3781" y="391"/>
                  </a:lnTo>
                  <a:lnTo>
                    <a:pt x="3831" y="386"/>
                  </a:lnTo>
                  <a:close/>
                  <a:moveTo>
                    <a:pt x="2205" y="386"/>
                  </a:moveTo>
                  <a:lnTo>
                    <a:pt x="3158" y="386"/>
                  </a:lnTo>
                  <a:lnTo>
                    <a:pt x="3208" y="391"/>
                  </a:lnTo>
                  <a:lnTo>
                    <a:pt x="3255" y="405"/>
                  </a:lnTo>
                  <a:lnTo>
                    <a:pt x="3297" y="428"/>
                  </a:lnTo>
                  <a:lnTo>
                    <a:pt x="3334" y="459"/>
                  </a:lnTo>
                  <a:lnTo>
                    <a:pt x="3365" y="496"/>
                  </a:lnTo>
                  <a:lnTo>
                    <a:pt x="3388" y="538"/>
                  </a:lnTo>
                  <a:lnTo>
                    <a:pt x="3402" y="585"/>
                  </a:lnTo>
                  <a:lnTo>
                    <a:pt x="3407" y="635"/>
                  </a:lnTo>
                  <a:lnTo>
                    <a:pt x="3407" y="2033"/>
                  </a:lnTo>
                  <a:lnTo>
                    <a:pt x="3402" y="2082"/>
                  </a:lnTo>
                  <a:lnTo>
                    <a:pt x="3388" y="2129"/>
                  </a:lnTo>
                  <a:lnTo>
                    <a:pt x="3365" y="2173"/>
                  </a:lnTo>
                  <a:lnTo>
                    <a:pt x="3334" y="2210"/>
                  </a:lnTo>
                  <a:lnTo>
                    <a:pt x="3297" y="2239"/>
                  </a:lnTo>
                  <a:lnTo>
                    <a:pt x="3255" y="2262"/>
                  </a:lnTo>
                  <a:lnTo>
                    <a:pt x="3208" y="2278"/>
                  </a:lnTo>
                  <a:lnTo>
                    <a:pt x="3158" y="2283"/>
                  </a:lnTo>
                  <a:lnTo>
                    <a:pt x="2205" y="2283"/>
                  </a:lnTo>
                  <a:lnTo>
                    <a:pt x="2154" y="2278"/>
                  </a:lnTo>
                  <a:lnTo>
                    <a:pt x="2109" y="2262"/>
                  </a:lnTo>
                  <a:lnTo>
                    <a:pt x="2065" y="2239"/>
                  </a:lnTo>
                  <a:lnTo>
                    <a:pt x="2028" y="2210"/>
                  </a:lnTo>
                  <a:lnTo>
                    <a:pt x="1999" y="2173"/>
                  </a:lnTo>
                  <a:lnTo>
                    <a:pt x="1974" y="2129"/>
                  </a:lnTo>
                  <a:lnTo>
                    <a:pt x="1960" y="2082"/>
                  </a:lnTo>
                  <a:lnTo>
                    <a:pt x="1955" y="2033"/>
                  </a:lnTo>
                  <a:lnTo>
                    <a:pt x="1955" y="635"/>
                  </a:lnTo>
                  <a:lnTo>
                    <a:pt x="1960" y="585"/>
                  </a:lnTo>
                  <a:lnTo>
                    <a:pt x="1974" y="538"/>
                  </a:lnTo>
                  <a:lnTo>
                    <a:pt x="1999" y="496"/>
                  </a:lnTo>
                  <a:lnTo>
                    <a:pt x="2028" y="459"/>
                  </a:lnTo>
                  <a:lnTo>
                    <a:pt x="2065" y="428"/>
                  </a:lnTo>
                  <a:lnTo>
                    <a:pt x="2109" y="405"/>
                  </a:lnTo>
                  <a:lnTo>
                    <a:pt x="2154" y="391"/>
                  </a:lnTo>
                  <a:lnTo>
                    <a:pt x="2205" y="386"/>
                  </a:lnTo>
                  <a:close/>
                  <a:moveTo>
                    <a:pt x="419" y="162"/>
                  </a:moveTo>
                  <a:lnTo>
                    <a:pt x="367" y="168"/>
                  </a:lnTo>
                  <a:lnTo>
                    <a:pt x="319" y="183"/>
                  </a:lnTo>
                  <a:lnTo>
                    <a:pt x="276" y="206"/>
                  </a:lnTo>
                  <a:lnTo>
                    <a:pt x="237" y="237"/>
                  </a:lnTo>
                  <a:lnTo>
                    <a:pt x="206" y="276"/>
                  </a:lnTo>
                  <a:lnTo>
                    <a:pt x="183" y="319"/>
                  </a:lnTo>
                  <a:lnTo>
                    <a:pt x="168" y="367"/>
                  </a:lnTo>
                  <a:lnTo>
                    <a:pt x="162" y="419"/>
                  </a:lnTo>
                  <a:lnTo>
                    <a:pt x="162" y="5341"/>
                  </a:lnTo>
                  <a:lnTo>
                    <a:pt x="168" y="5393"/>
                  </a:lnTo>
                  <a:lnTo>
                    <a:pt x="183" y="5441"/>
                  </a:lnTo>
                  <a:lnTo>
                    <a:pt x="206" y="5484"/>
                  </a:lnTo>
                  <a:lnTo>
                    <a:pt x="237" y="5523"/>
                  </a:lnTo>
                  <a:lnTo>
                    <a:pt x="276" y="5554"/>
                  </a:lnTo>
                  <a:lnTo>
                    <a:pt x="319" y="5577"/>
                  </a:lnTo>
                  <a:lnTo>
                    <a:pt x="367" y="5592"/>
                  </a:lnTo>
                  <a:lnTo>
                    <a:pt x="419" y="5598"/>
                  </a:lnTo>
                  <a:lnTo>
                    <a:pt x="5341" y="5598"/>
                  </a:lnTo>
                  <a:lnTo>
                    <a:pt x="5393" y="5592"/>
                  </a:lnTo>
                  <a:lnTo>
                    <a:pt x="5441" y="5577"/>
                  </a:lnTo>
                  <a:lnTo>
                    <a:pt x="5484" y="5554"/>
                  </a:lnTo>
                  <a:lnTo>
                    <a:pt x="5523" y="5523"/>
                  </a:lnTo>
                  <a:lnTo>
                    <a:pt x="5554" y="5484"/>
                  </a:lnTo>
                  <a:lnTo>
                    <a:pt x="5577" y="5441"/>
                  </a:lnTo>
                  <a:lnTo>
                    <a:pt x="5592" y="5393"/>
                  </a:lnTo>
                  <a:lnTo>
                    <a:pt x="5598" y="5341"/>
                  </a:lnTo>
                  <a:lnTo>
                    <a:pt x="5598" y="419"/>
                  </a:lnTo>
                  <a:lnTo>
                    <a:pt x="5592" y="367"/>
                  </a:lnTo>
                  <a:lnTo>
                    <a:pt x="5577" y="319"/>
                  </a:lnTo>
                  <a:lnTo>
                    <a:pt x="5554" y="276"/>
                  </a:lnTo>
                  <a:lnTo>
                    <a:pt x="5523" y="237"/>
                  </a:lnTo>
                  <a:lnTo>
                    <a:pt x="5484" y="206"/>
                  </a:lnTo>
                  <a:lnTo>
                    <a:pt x="5441" y="183"/>
                  </a:lnTo>
                  <a:lnTo>
                    <a:pt x="5393" y="168"/>
                  </a:lnTo>
                  <a:lnTo>
                    <a:pt x="5341" y="162"/>
                  </a:lnTo>
                  <a:lnTo>
                    <a:pt x="419" y="162"/>
                  </a:lnTo>
                  <a:close/>
                  <a:moveTo>
                    <a:pt x="419" y="0"/>
                  </a:moveTo>
                  <a:lnTo>
                    <a:pt x="5341" y="0"/>
                  </a:lnTo>
                  <a:lnTo>
                    <a:pt x="5409" y="5"/>
                  </a:lnTo>
                  <a:lnTo>
                    <a:pt x="5474" y="21"/>
                  </a:lnTo>
                  <a:lnTo>
                    <a:pt x="5533" y="47"/>
                  </a:lnTo>
                  <a:lnTo>
                    <a:pt x="5589" y="80"/>
                  </a:lnTo>
                  <a:lnTo>
                    <a:pt x="5638" y="122"/>
                  </a:lnTo>
                  <a:lnTo>
                    <a:pt x="5680" y="171"/>
                  </a:lnTo>
                  <a:lnTo>
                    <a:pt x="5713" y="227"/>
                  </a:lnTo>
                  <a:lnTo>
                    <a:pt x="5739" y="286"/>
                  </a:lnTo>
                  <a:lnTo>
                    <a:pt x="5755" y="351"/>
                  </a:lnTo>
                  <a:lnTo>
                    <a:pt x="5760" y="419"/>
                  </a:lnTo>
                  <a:lnTo>
                    <a:pt x="5760" y="5341"/>
                  </a:lnTo>
                  <a:lnTo>
                    <a:pt x="5755" y="5409"/>
                  </a:lnTo>
                  <a:lnTo>
                    <a:pt x="5739" y="5474"/>
                  </a:lnTo>
                  <a:lnTo>
                    <a:pt x="5713" y="5533"/>
                  </a:lnTo>
                  <a:lnTo>
                    <a:pt x="5680" y="5589"/>
                  </a:lnTo>
                  <a:lnTo>
                    <a:pt x="5638" y="5638"/>
                  </a:lnTo>
                  <a:lnTo>
                    <a:pt x="5589" y="5680"/>
                  </a:lnTo>
                  <a:lnTo>
                    <a:pt x="5533" y="5713"/>
                  </a:lnTo>
                  <a:lnTo>
                    <a:pt x="5474" y="5739"/>
                  </a:lnTo>
                  <a:lnTo>
                    <a:pt x="5409" y="5755"/>
                  </a:lnTo>
                  <a:lnTo>
                    <a:pt x="5341" y="5760"/>
                  </a:lnTo>
                  <a:lnTo>
                    <a:pt x="419" y="5760"/>
                  </a:lnTo>
                  <a:lnTo>
                    <a:pt x="351" y="5755"/>
                  </a:lnTo>
                  <a:lnTo>
                    <a:pt x="286" y="5739"/>
                  </a:lnTo>
                  <a:lnTo>
                    <a:pt x="227" y="5713"/>
                  </a:lnTo>
                  <a:lnTo>
                    <a:pt x="171" y="5680"/>
                  </a:lnTo>
                  <a:lnTo>
                    <a:pt x="122" y="5638"/>
                  </a:lnTo>
                  <a:lnTo>
                    <a:pt x="80" y="5589"/>
                  </a:lnTo>
                  <a:lnTo>
                    <a:pt x="47" y="5533"/>
                  </a:lnTo>
                  <a:lnTo>
                    <a:pt x="21" y="5474"/>
                  </a:lnTo>
                  <a:lnTo>
                    <a:pt x="5" y="5409"/>
                  </a:lnTo>
                  <a:lnTo>
                    <a:pt x="0" y="5341"/>
                  </a:lnTo>
                  <a:lnTo>
                    <a:pt x="0" y="419"/>
                  </a:lnTo>
                  <a:lnTo>
                    <a:pt x="5" y="351"/>
                  </a:lnTo>
                  <a:lnTo>
                    <a:pt x="21" y="286"/>
                  </a:lnTo>
                  <a:lnTo>
                    <a:pt x="47" y="227"/>
                  </a:lnTo>
                  <a:lnTo>
                    <a:pt x="80" y="171"/>
                  </a:lnTo>
                  <a:lnTo>
                    <a:pt x="122" y="122"/>
                  </a:lnTo>
                  <a:lnTo>
                    <a:pt x="171" y="80"/>
                  </a:lnTo>
                  <a:lnTo>
                    <a:pt x="227" y="47"/>
                  </a:lnTo>
                  <a:lnTo>
                    <a:pt x="286" y="21"/>
                  </a:lnTo>
                  <a:lnTo>
                    <a:pt x="351" y="5"/>
                  </a:lnTo>
                  <a:lnTo>
                    <a:pt x="419"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grpSp>
      <p:grpSp>
        <p:nvGrpSpPr>
          <p:cNvPr id="26" name="Group 25">
            <a:extLst>
              <a:ext uri="{FF2B5EF4-FFF2-40B4-BE49-F238E27FC236}">
                <a16:creationId xmlns:a16="http://schemas.microsoft.com/office/drawing/2014/main" id="{E4650A40-83E6-12D4-D10D-8D0F4B270812}"/>
              </a:ext>
            </a:extLst>
          </p:cNvPr>
          <p:cNvGrpSpPr/>
          <p:nvPr/>
        </p:nvGrpSpPr>
        <p:grpSpPr>
          <a:xfrm>
            <a:off x="7068333" y="3041436"/>
            <a:ext cx="1645920" cy="1606585"/>
            <a:chOff x="6535338" y="2535556"/>
            <a:chExt cx="2194560" cy="2142113"/>
          </a:xfrm>
        </p:grpSpPr>
        <p:sp>
          <p:nvSpPr>
            <p:cNvPr id="27" name="TextBox 26">
              <a:extLst>
                <a:ext uri="{FF2B5EF4-FFF2-40B4-BE49-F238E27FC236}">
                  <a16:creationId xmlns:a16="http://schemas.microsoft.com/office/drawing/2014/main" id="{E3ED3103-C13B-636A-C7BF-B67F4F65F1A2}"/>
                </a:ext>
              </a:extLst>
            </p:cNvPr>
            <p:cNvSpPr txBox="1"/>
            <p:nvPr/>
          </p:nvSpPr>
          <p:spPr>
            <a:xfrm>
              <a:off x="6535338" y="2535556"/>
              <a:ext cx="2194560" cy="677108"/>
            </a:xfrm>
            <a:prstGeom prst="rect">
              <a:avLst/>
            </a:prstGeom>
            <a:noFill/>
          </p:spPr>
          <p:txBody>
            <a:bodyPr wrap="square" rtlCol="0">
              <a:spAutoFit/>
            </a:bodyPr>
            <a:lstStyle/>
            <a:p>
              <a:pPr algn="ctr" defTabSz="685800">
                <a:defRPr/>
              </a:pPr>
              <a:r>
                <a:rPr lang="en-US" sz="1350" kern="0">
                  <a:solidFill>
                    <a:srgbClr val="000000"/>
                  </a:solidFill>
                  <a:latin typeface="Anova Light"/>
                </a:rPr>
                <a:t>Limit the number of pages</a:t>
              </a:r>
            </a:p>
          </p:txBody>
        </p:sp>
        <p:grpSp>
          <p:nvGrpSpPr>
            <p:cNvPr id="28" name="Group 27">
              <a:extLst>
                <a:ext uri="{FF2B5EF4-FFF2-40B4-BE49-F238E27FC236}">
                  <a16:creationId xmlns:a16="http://schemas.microsoft.com/office/drawing/2014/main" id="{92724AD7-6737-5036-6E11-FF370D7B95EB}"/>
                </a:ext>
              </a:extLst>
            </p:cNvPr>
            <p:cNvGrpSpPr/>
            <p:nvPr/>
          </p:nvGrpSpPr>
          <p:grpSpPr>
            <a:xfrm>
              <a:off x="6695174" y="3150444"/>
              <a:ext cx="1807676" cy="1527225"/>
              <a:chOff x="6695174" y="3150444"/>
              <a:chExt cx="1807676" cy="1527225"/>
            </a:xfrm>
          </p:grpSpPr>
          <p:sp>
            <p:nvSpPr>
              <p:cNvPr id="29" name="Freeform 9">
                <a:extLst>
                  <a:ext uri="{FF2B5EF4-FFF2-40B4-BE49-F238E27FC236}">
                    <a16:creationId xmlns:a16="http://schemas.microsoft.com/office/drawing/2014/main" id="{E1404794-5EC0-B2D8-9B02-3E62760DC80A}"/>
                  </a:ext>
                </a:extLst>
              </p:cNvPr>
              <p:cNvSpPr>
                <a:spLocks noChangeAspect="1" noEditPoints="1"/>
              </p:cNvSpPr>
              <p:nvPr/>
            </p:nvSpPr>
            <p:spPr bwMode="auto">
              <a:xfrm>
                <a:off x="7791181" y="3150444"/>
                <a:ext cx="711669" cy="914400"/>
              </a:xfrm>
              <a:custGeom>
                <a:avLst/>
                <a:gdLst>
                  <a:gd name="T0" fmla="*/ 1882 w 3732"/>
                  <a:gd name="T1" fmla="*/ 4067 h 4799"/>
                  <a:gd name="T2" fmla="*/ 2012 w 3732"/>
                  <a:gd name="T3" fmla="*/ 4300 h 4799"/>
                  <a:gd name="T4" fmla="*/ 1947 w 3732"/>
                  <a:gd name="T5" fmla="*/ 4002 h 4799"/>
                  <a:gd name="T6" fmla="*/ 2702 w 3732"/>
                  <a:gd name="T7" fmla="*/ 3783 h 4799"/>
                  <a:gd name="T8" fmla="*/ 2832 w 3732"/>
                  <a:gd name="T9" fmla="*/ 4300 h 4799"/>
                  <a:gd name="T10" fmla="*/ 2767 w 3732"/>
                  <a:gd name="T11" fmla="*/ 3718 h 4799"/>
                  <a:gd name="T12" fmla="*/ 499 w 3732"/>
                  <a:gd name="T13" fmla="*/ 3098 h 4799"/>
                  <a:gd name="T14" fmla="*/ 1346 w 3732"/>
                  <a:gd name="T15" fmla="*/ 3228 h 4799"/>
                  <a:gd name="T16" fmla="*/ 1346 w 3732"/>
                  <a:gd name="T17" fmla="*/ 3098 h 4799"/>
                  <a:gd name="T18" fmla="*/ 2957 w 3732"/>
                  <a:gd name="T19" fmla="*/ 3127 h 4799"/>
                  <a:gd name="T20" fmla="*/ 1913 w 3732"/>
                  <a:gd name="T21" fmla="*/ 3864 h 4799"/>
                  <a:gd name="T22" fmla="*/ 3159 w 3732"/>
                  <a:gd name="T23" fmla="*/ 2758 h 4799"/>
                  <a:gd name="T24" fmla="*/ 3602 w 3732"/>
                  <a:gd name="T25" fmla="*/ 316 h 4799"/>
                  <a:gd name="T26" fmla="*/ 317 w 3732"/>
                  <a:gd name="T27" fmla="*/ 129 h 4799"/>
                  <a:gd name="T28" fmla="*/ 317 w 3732"/>
                  <a:gd name="T29" fmla="*/ 4668 h 4799"/>
                  <a:gd name="T30" fmla="*/ 3602 w 3732"/>
                  <a:gd name="T31" fmla="*/ 316 h 4799"/>
                  <a:gd name="T32" fmla="*/ 3732 w 3732"/>
                  <a:gd name="T33" fmla="*/ 316 h 4799"/>
                  <a:gd name="T34" fmla="*/ 317 w 3732"/>
                  <a:gd name="T35" fmla="*/ 4799 h 4799"/>
                  <a:gd name="T36" fmla="*/ 317 w 3732"/>
                  <a:gd name="T37" fmla="*/ 0 h 4799"/>
                  <a:gd name="T38" fmla="*/ 3732 w 3732"/>
                  <a:gd name="T39" fmla="*/ 316 h 4799"/>
                  <a:gd name="T40" fmla="*/ 3074 w 3732"/>
                  <a:gd name="T41" fmla="*/ 3332 h 4799"/>
                  <a:gd name="T42" fmla="*/ 3204 w 3732"/>
                  <a:gd name="T43" fmla="*/ 4300 h 4799"/>
                  <a:gd name="T44" fmla="*/ 3139 w 3732"/>
                  <a:gd name="T45" fmla="*/ 3267 h 4799"/>
                  <a:gd name="T46" fmla="*/ 499 w 3732"/>
                  <a:gd name="T47" fmla="*/ 3455 h 4799"/>
                  <a:gd name="T48" fmla="*/ 1346 w 3732"/>
                  <a:gd name="T49" fmla="*/ 3585 h 4799"/>
                  <a:gd name="T50" fmla="*/ 1346 w 3732"/>
                  <a:gd name="T51" fmla="*/ 3455 h 4799"/>
                  <a:gd name="T52" fmla="*/ 2290 w 3732"/>
                  <a:gd name="T53" fmla="*/ 3992 h 4799"/>
                  <a:gd name="T54" fmla="*/ 2420 w 3732"/>
                  <a:gd name="T55" fmla="*/ 4300 h 4799"/>
                  <a:gd name="T56" fmla="*/ 2355 w 3732"/>
                  <a:gd name="T57" fmla="*/ 3927 h 4799"/>
                  <a:gd name="T58" fmla="*/ 499 w 3732"/>
                  <a:gd name="T59" fmla="*/ 3808 h 4799"/>
                  <a:gd name="T60" fmla="*/ 1346 w 3732"/>
                  <a:gd name="T61" fmla="*/ 3938 h 4799"/>
                  <a:gd name="T62" fmla="*/ 1346 w 3732"/>
                  <a:gd name="T63" fmla="*/ 3808 h 4799"/>
                  <a:gd name="T64" fmla="*/ 1781 w 3732"/>
                  <a:gd name="T65" fmla="*/ 1742 h 4799"/>
                  <a:gd name="T66" fmla="*/ 1736 w 3732"/>
                  <a:gd name="T67" fmla="*/ 1312 h 4799"/>
                  <a:gd name="T68" fmla="*/ 1305 w 3732"/>
                  <a:gd name="T69" fmla="*/ 1266 h 4799"/>
                  <a:gd name="T70" fmla="*/ 1175 w 3732"/>
                  <a:gd name="T71" fmla="*/ 1266 h 4799"/>
                  <a:gd name="T72" fmla="*/ 1846 w 3732"/>
                  <a:gd name="T73" fmla="*/ 1200 h 4799"/>
                  <a:gd name="T74" fmla="*/ 1781 w 3732"/>
                  <a:gd name="T75" fmla="*/ 1872 h 4799"/>
                  <a:gd name="T76" fmla="*/ 1346 w 3732"/>
                  <a:gd name="T77" fmla="*/ 4165 h 4799"/>
                  <a:gd name="T78" fmla="*/ 434 w 3732"/>
                  <a:gd name="T79" fmla="*/ 4230 h 4799"/>
                  <a:gd name="T80" fmla="*/ 1411 w 3732"/>
                  <a:gd name="T81" fmla="*/ 4230 h 4799"/>
                  <a:gd name="T82" fmla="*/ 2088 w 3732"/>
                  <a:gd name="T83" fmla="*/ 956 h 4799"/>
                  <a:gd name="T84" fmla="*/ 2088 w 3732"/>
                  <a:gd name="T85" fmla="*/ 602 h 4799"/>
                  <a:gd name="T86" fmla="*/ 1977 w 3732"/>
                  <a:gd name="T87" fmla="*/ 1068 h 4799"/>
                  <a:gd name="T88" fmla="*/ 1958 w 3732"/>
                  <a:gd name="T89" fmla="*/ 532 h 4799"/>
                  <a:gd name="T90" fmla="*/ 2507 w 3732"/>
                  <a:gd name="T91" fmla="*/ 1081 h 4799"/>
                  <a:gd name="T92" fmla="*/ 1977 w 3732"/>
                  <a:gd name="T93" fmla="*/ 1068 h 4799"/>
                  <a:gd name="T94" fmla="*/ 799 w 3732"/>
                  <a:gd name="T95" fmla="*/ 2286 h 4799"/>
                  <a:gd name="T96" fmla="*/ 2914 w 3732"/>
                  <a:gd name="T97" fmla="*/ 2156 h 4799"/>
                  <a:gd name="T98" fmla="*/ 799 w 3732"/>
                  <a:gd name="T99" fmla="*/ 2286 h 4799"/>
                  <a:gd name="T100" fmla="*/ 493 w 3732"/>
                  <a:gd name="T101" fmla="*/ 2507 h 4799"/>
                  <a:gd name="T102" fmla="*/ 3232 w 3732"/>
                  <a:gd name="T103" fmla="*/ 2507 h 4799"/>
                  <a:gd name="T104" fmla="*/ 493 w 3732"/>
                  <a:gd name="T105" fmla="*/ 2507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32" h="4799">
                    <a:moveTo>
                      <a:pt x="1947" y="4002"/>
                    </a:moveTo>
                    <a:lnTo>
                      <a:pt x="1947" y="4002"/>
                    </a:lnTo>
                    <a:cubicBezTo>
                      <a:pt x="1911" y="4002"/>
                      <a:pt x="1882" y="4031"/>
                      <a:pt x="1882" y="4067"/>
                    </a:cubicBezTo>
                    <a:lnTo>
                      <a:pt x="1882" y="4300"/>
                    </a:lnTo>
                    <a:cubicBezTo>
                      <a:pt x="1882" y="4336"/>
                      <a:pt x="1911" y="4366"/>
                      <a:pt x="1947" y="4366"/>
                    </a:cubicBezTo>
                    <a:cubicBezTo>
                      <a:pt x="1983" y="4366"/>
                      <a:pt x="2012" y="4336"/>
                      <a:pt x="2012" y="4300"/>
                    </a:cubicBezTo>
                    <a:lnTo>
                      <a:pt x="2012" y="4067"/>
                    </a:lnTo>
                    <a:cubicBezTo>
                      <a:pt x="2012" y="4031"/>
                      <a:pt x="1983" y="4002"/>
                      <a:pt x="1947" y="4002"/>
                    </a:cubicBezTo>
                    <a:lnTo>
                      <a:pt x="1947" y="4002"/>
                    </a:lnTo>
                    <a:close/>
                    <a:moveTo>
                      <a:pt x="2767" y="3718"/>
                    </a:moveTo>
                    <a:lnTo>
                      <a:pt x="2767" y="3718"/>
                    </a:lnTo>
                    <a:cubicBezTo>
                      <a:pt x="2731" y="3718"/>
                      <a:pt x="2702" y="3747"/>
                      <a:pt x="2702" y="3783"/>
                    </a:cubicBezTo>
                    <a:lnTo>
                      <a:pt x="2702" y="4300"/>
                    </a:lnTo>
                    <a:cubicBezTo>
                      <a:pt x="2702" y="4336"/>
                      <a:pt x="2731" y="4366"/>
                      <a:pt x="2767" y="4366"/>
                    </a:cubicBezTo>
                    <a:cubicBezTo>
                      <a:pt x="2803" y="4366"/>
                      <a:pt x="2832" y="4336"/>
                      <a:pt x="2832" y="4300"/>
                    </a:cubicBezTo>
                    <a:lnTo>
                      <a:pt x="2832" y="3783"/>
                    </a:lnTo>
                    <a:cubicBezTo>
                      <a:pt x="2832" y="3747"/>
                      <a:pt x="2803" y="3718"/>
                      <a:pt x="2767" y="3718"/>
                    </a:cubicBezTo>
                    <a:lnTo>
                      <a:pt x="2767" y="3718"/>
                    </a:lnTo>
                    <a:close/>
                    <a:moveTo>
                      <a:pt x="1346" y="3098"/>
                    </a:moveTo>
                    <a:lnTo>
                      <a:pt x="1346" y="3098"/>
                    </a:lnTo>
                    <a:lnTo>
                      <a:pt x="499" y="3098"/>
                    </a:lnTo>
                    <a:cubicBezTo>
                      <a:pt x="463" y="3098"/>
                      <a:pt x="434" y="3127"/>
                      <a:pt x="434" y="3163"/>
                    </a:cubicBezTo>
                    <a:cubicBezTo>
                      <a:pt x="434" y="3199"/>
                      <a:pt x="463" y="3228"/>
                      <a:pt x="499" y="3228"/>
                    </a:cubicBezTo>
                    <a:lnTo>
                      <a:pt x="1346" y="3228"/>
                    </a:lnTo>
                    <a:cubicBezTo>
                      <a:pt x="1382" y="3228"/>
                      <a:pt x="1411" y="3199"/>
                      <a:pt x="1411" y="3163"/>
                    </a:cubicBezTo>
                    <a:cubicBezTo>
                      <a:pt x="1411" y="3127"/>
                      <a:pt x="1382" y="3098"/>
                      <a:pt x="1346" y="3098"/>
                    </a:cubicBezTo>
                    <a:lnTo>
                      <a:pt x="1346" y="3098"/>
                    </a:lnTo>
                    <a:close/>
                    <a:moveTo>
                      <a:pt x="2795" y="3070"/>
                    </a:moveTo>
                    <a:lnTo>
                      <a:pt x="2795" y="3070"/>
                    </a:lnTo>
                    <a:lnTo>
                      <a:pt x="2957" y="3127"/>
                    </a:lnTo>
                    <a:cubicBezTo>
                      <a:pt x="2743" y="3503"/>
                      <a:pt x="2350" y="3733"/>
                      <a:pt x="1913" y="3733"/>
                    </a:cubicBezTo>
                    <a:cubicBezTo>
                      <a:pt x="1877" y="3733"/>
                      <a:pt x="1848" y="3763"/>
                      <a:pt x="1848" y="3799"/>
                    </a:cubicBezTo>
                    <a:cubicBezTo>
                      <a:pt x="1848" y="3835"/>
                      <a:pt x="1877" y="3864"/>
                      <a:pt x="1913" y="3864"/>
                    </a:cubicBezTo>
                    <a:cubicBezTo>
                      <a:pt x="2405" y="3864"/>
                      <a:pt x="2847" y="3600"/>
                      <a:pt x="3081" y="3171"/>
                    </a:cubicBezTo>
                    <a:lnTo>
                      <a:pt x="3247" y="3230"/>
                    </a:lnTo>
                    <a:lnTo>
                      <a:pt x="3159" y="2758"/>
                    </a:lnTo>
                    <a:lnTo>
                      <a:pt x="2795" y="3070"/>
                    </a:lnTo>
                    <a:lnTo>
                      <a:pt x="2795" y="3070"/>
                    </a:lnTo>
                    <a:close/>
                    <a:moveTo>
                      <a:pt x="3602" y="316"/>
                    </a:moveTo>
                    <a:lnTo>
                      <a:pt x="3602" y="316"/>
                    </a:lnTo>
                    <a:cubicBezTo>
                      <a:pt x="3602" y="213"/>
                      <a:pt x="3518" y="129"/>
                      <a:pt x="3414" y="129"/>
                    </a:cubicBezTo>
                    <a:lnTo>
                      <a:pt x="317" y="129"/>
                    </a:lnTo>
                    <a:cubicBezTo>
                      <a:pt x="214" y="129"/>
                      <a:pt x="130" y="213"/>
                      <a:pt x="130" y="316"/>
                    </a:cubicBezTo>
                    <a:lnTo>
                      <a:pt x="130" y="4481"/>
                    </a:lnTo>
                    <a:cubicBezTo>
                      <a:pt x="130" y="4584"/>
                      <a:pt x="214" y="4668"/>
                      <a:pt x="317" y="4668"/>
                    </a:cubicBezTo>
                    <a:lnTo>
                      <a:pt x="3414" y="4668"/>
                    </a:lnTo>
                    <a:cubicBezTo>
                      <a:pt x="3518" y="4668"/>
                      <a:pt x="3602" y="4584"/>
                      <a:pt x="3602" y="4481"/>
                    </a:cubicBezTo>
                    <a:lnTo>
                      <a:pt x="3602" y="316"/>
                    </a:lnTo>
                    <a:lnTo>
                      <a:pt x="3602" y="316"/>
                    </a:lnTo>
                    <a:close/>
                    <a:moveTo>
                      <a:pt x="3732" y="316"/>
                    </a:moveTo>
                    <a:lnTo>
                      <a:pt x="3732" y="316"/>
                    </a:lnTo>
                    <a:lnTo>
                      <a:pt x="3732" y="4481"/>
                    </a:lnTo>
                    <a:cubicBezTo>
                      <a:pt x="3732" y="4656"/>
                      <a:pt x="3589" y="4799"/>
                      <a:pt x="3414" y="4799"/>
                    </a:cubicBezTo>
                    <a:lnTo>
                      <a:pt x="317" y="4799"/>
                    </a:lnTo>
                    <a:cubicBezTo>
                      <a:pt x="142" y="4799"/>
                      <a:pt x="0" y="4656"/>
                      <a:pt x="0" y="4481"/>
                    </a:cubicBezTo>
                    <a:lnTo>
                      <a:pt x="0" y="316"/>
                    </a:lnTo>
                    <a:cubicBezTo>
                      <a:pt x="0" y="141"/>
                      <a:pt x="142" y="0"/>
                      <a:pt x="317" y="0"/>
                    </a:cubicBezTo>
                    <a:lnTo>
                      <a:pt x="3414" y="0"/>
                    </a:lnTo>
                    <a:cubicBezTo>
                      <a:pt x="3589" y="0"/>
                      <a:pt x="3732" y="141"/>
                      <a:pt x="3732" y="316"/>
                    </a:cubicBezTo>
                    <a:lnTo>
                      <a:pt x="3732" y="316"/>
                    </a:lnTo>
                    <a:close/>
                    <a:moveTo>
                      <a:pt x="3139" y="3267"/>
                    </a:moveTo>
                    <a:lnTo>
                      <a:pt x="3139" y="3267"/>
                    </a:lnTo>
                    <a:cubicBezTo>
                      <a:pt x="3103" y="3267"/>
                      <a:pt x="3074" y="3296"/>
                      <a:pt x="3074" y="3332"/>
                    </a:cubicBezTo>
                    <a:lnTo>
                      <a:pt x="3074" y="4300"/>
                    </a:lnTo>
                    <a:cubicBezTo>
                      <a:pt x="3074" y="4336"/>
                      <a:pt x="3103" y="4366"/>
                      <a:pt x="3139" y="4366"/>
                    </a:cubicBezTo>
                    <a:cubicBezTo>
                      <a:pt x="3175" y="4366"/>
                      <a:pt x="3204" y="4336"/>
                      <a:pt x="3204" y="4300"/>
                    </a:cubicBezTo>
                    <a:lnTo>
                      <a:pt x="3204" y="3332"/>
                    </a:lnTo>
                    <a:cubicBezTo>
                      <a:pt x="3204" y="3296"/>
                      <a:pt x="3175" y="3267"/>
                      <a:pt x="3139" y="3267"/>
                    </a:cubicBezTo>
                    <a:lnTo>
                      <a:pt x="3139" y="3267"/>
                    </a:lnTo>
                    <a:close/>
                    <a:moveTo>
                      <a:pt x="1346" y="3455"/>
                    </a:moveTo>
                    <a:lnTo>
                      <a:pt x="1346" y="3455"/>
                    </a:lnTo>
                    <a:lnTo>
                      <a:pt x="499" y="3455"/>
                    </a:lnTo>
                    <a:cubicBezTo>
                      <a:pt x="463" y="3455"/>
                      <a:pt x="434" y="3484"/>
                      <a:pt x="434" y="3520"/>
                    </a:cubicBezTo>
                    <a:cubicBezTo>
                      <a:pt x="434" y="3556"/>
                      <a:pt x="463" y="3585"/>
                      <a:pt x="499" y="3585"/>
                    </a:cubicBezTo>
                    <a:lnTo>
                      <a:pt x="1346" y="3585"/>
                    </a:lnTo>
                    <a:cubicBezTo>
                      <a:pt x="1382" y="3585"/>
                      <a:pt x="1411" y="3556"/>
                      <a:pt x="1411" y="3520"/>
                    </a:cubicBezTo>
                    <a:cubicBezTo>
                      <a:pt x="1411" y="3484"/>
                      <a:pt x="1382" y="3455"/>
                      <a:pt x="1346" y="3455"/>
                    </a:cubicBezTo>
                    <a:lnTo>
                      <a:pt x="1346" y="3455"/>
                    </a:lnTo>
                    <a:close/>
                    <a:moveTo>
                      <a:pt x="2355" y="3927"/>
                    </a:moveTo>
                    <a:lnTo>
                      <a:pt x="2355" y="3927"/>
                    </a:lnTo>
                    <a:cubicBezTo>
                      <a:pt x="2319" y="3927"/>
                      <a:pt x="2290" y="3956"/>
                      <a:pt x="2290" y="3992"/>
                    </a:cubicBezTo>
                    <a:lnTo>
                      <a:pt x="2290" y="4300"/>
                    </a:lnTo>
                    <a:cubicBezTo>
                      <a:pt x="2290" y="4336"/>
                      <a:pt x="2319" y="4366"/>
                      <a:pt x="2355" y="4366"/>
                    </a:cubicBezTo>
                    <a:cubicBezTo>
                      <a:pt x="2391" y="4366"/>
                      <a:pt x="2420" y="4336"/>
                      <a:pt x="2420" y="4300"/>
                    </a:cubicBezTo>
                    <a:lnTo>
                      <a:pt x="2420" y="3992"/>
                    </a:lnTo>
                    <a:cubicBezTo>
                      <a:pt x="2420" y="3956"/>
                      <a:pt x="2391" y="3927"/>
                      <a:pt x="2355" y="3927"/>
                    </a:cubicBezTo>
                    <a:lnTo>
                      <a:pt x="2355" y="3927"/>
                    </a:lnTo>
                    <a:close/>
                    <a:moveTo>
                      <a:pt x="1346" y="3808"/>
                    </a:moveTo>
                    <a:lnTo>
                      <a:pt x="1346" y="3808"/>
                    </a:lnTo>
                    <a:lnTo>
                      <a:pt x="499" y="3808"/>
                    </a:lnTo>
                    <a:cubicBezTo>
                      <a:pt x="463" y="3808"/>
                      <a:pt x="434" y="3837"/>
                      <a:pt x="434" y="3873"/>
                    </a:cubicBezTo>
                    <a:cubicBezTo>
                      <a:pt x="434" y="3909"/>
                      <a:pt x="463" y="3938"/>
                      <a:pt x="499" y="3938"/>
                    </a:cubicBezTo>
                    <a:lnTo>
                      <a:pt x="1346" y="3938"/>
                    </a:lnTo>
                    <a:cubicBezTo>
                      <a:pt x="1382" y="3938"/>
                      <a:pt x="1411" y="3909"/>
                      <a:pt x="1411" y="3873"/>
                    </a:cubicBezTo>
                    <a:cubicBezTo>
                      <a:pt x="1411" y="3837"/>
                      <a:pt x="1382" y="3808"/>
                      <a:pt x="1346" y="3808"/>
                    </a:cubicBezTo>
                    <a:lnTo>
                      <a:pt x="1346" y="3808"/>
                    </a:lnTo>
                    <a:close/>
                    <a:moveTo>
                      <a:pt x="1305" y="1266"/>
                    </a:moveTo>
                    <a:lnTo>
                      <a:pt x="1305" y="1266"/>
                    </a:lnTo>
                    <a:cubicBezTo>
                      <a:pt x="1305" y="1529"/>
                      <a:pt x="1519" y="1742"/>
                      <a:pt x="1781" y="1742"/>
                    </a:cubicBezTo>
                    <a:cubicBezTo>
                      <a:pt x="2023" y="1742"/>
                      <a:pt x="2224" y="1561"/>
                      <a:pt x="2254" y="1327"/>
                    </a:cubicBezTo>
                    <a:cubicBezTo>
                      <a:pt x="2159" y="1325"/>
                      <a:pt x="1963" y="1327"/>
                      <a:pt x="1783" y="1331"/>
                    </a:cubicBezTo>
                    <a:cubicBezTo>
                      <a:pt x="1765" y="1331"/>
                      <a:pt x="1748" y="1325"/>
                      <a:pt x="1736" y="1312"/>
                    </a:cubicBezTo>
                    <a:cubicBezTo>
                      <a:pt x="1723" y="1300"/>
                      <a:pt x="1716" y="1283"/>
                      <a:pt x="1716" y="1266"/>
                    </a:cubicBezTo>
                    <a:lnTo>
                      <a:pt x="1716" y="794"/>
                    </a:lnTo>
                    <a:cubicBezTo>
                      <a:pt x="1484" y="826"/>
                      <a:pt x="1305" y="1026"/>
                      <a:pt x="1305" y="1266"/>
                    </a:cubicBezTo>
                    <a:lnTo>
                      <a:pt x="1305" y="1266"/>
                    </a:lnTo>
                    <a:close/>
                    <a:moveTo>
                      <a:pt x="1175" y="1266"/>
                    </a:moveTo>
                    <a:lnTo>
                      <a:pt x="1175" y="1266"/>
                    </a:lnTo>
                    <a:cubicBezTo>
                      <a:pt x="1175" y="932"/>
                      <a:pt x="1447" y="660"/>
                      <a:pt x="1781" y="660"/>
                    </a:cubicBezTo>
                    <a:cubicBezTo>
                      <a:pt x="1817" y="660"/>
                      <a:pt x="1846" y="689"/>
                      <a:pt x="1846" y="725"/>
                    </a:cubicBezTo>
                    <a:lnTo>
                      <a:pt x="1846" y="1200"/>
                    </a:lnTo>
                    <a:cubicBezTo>
                      <a:pt x="2338" y="1190"/>
                      <a:pt x="2345" y="1196"/>
                      <a:pt x="2368" y="1219"/>
                    </a:cubicBezTo>
                    <a:cubicBezTo>
                      <a:pt x="2380" y="1231"/>
                      <a:pt x="2388" y="1249"/>
                      <a:pt x="2388" y="1266"/>
                    </a:cubicBezTo>
                    <a:cubicBezTo>
                      <a:pt x="2388" y="1600"/>
                      <a:pt x="2116" y="1872"/>
                      <a:pt x="1781" y="1872"/>
                    </a:cubicBezTo>
                    <a:cubicBezTo>
                      <a:pt x="1447" y="1872"/>
                      <a:pt x="1175" y="1600"/>
                      <a:pt x="1175" y="1266"/>
                    </a:cubicBezTo>
                    <a:lnTo>
                      <a:pt x="1175" y="1266"/>
                    </a:lnTo>
                    <a:close/>
                    <a:moveTo>
                      <a:pt x="1346" y="4165"/>
                    </a:moveTo>
                    <a:lnTo>
                      <a:pt x="1346" y="4165"/>
                    </a:lnTo>
                    <a:lnTo>
                      <a:pt x="499" y="4165"/>
                    </a:lnTo>
                    <a:cubicBezTo>
                      <a:pt x="463" y="4165"/>
                      <a:pt x="434" y="4194"/>
                      <a:pt x="434" y="4230"/>
                    </a:cubicBezTo>
                    <a:cubicBezTo>
                      <a:pt x="434" y="4266"/>
                      <a:pt x="463" y="4295"/>
                      <a:pt x="499" y="4295"/>
                    </a:cubicBezTo>
                    <a:lnTo>
                      <a:pt x="1346" y="4295"/>
                    </a:lnTo>
                    <a:cubicBezTo>
                      <a:pt x="1382" y="4295"/>
                      <a:pt x="1411" y="4266"/>
                      <a:pt x="1411" y="4230"/>
                    </a:cubicBezTo>
                    <a:cubicBezTo>
                      <a:pt x="1411" y="4194"/>
                      <a:pt x="1382" y="4165"/>
                      <a:pt x="1346" y="4165"/>
                    </a:cubicBezTo>
                    <a:lnTo>
                      <a:pt x="1346" y="4165"/>
                    </a:lnTo>
                    <a:close/>
                    <a:moveTo>
                      <a:pt x="2088" y="956"/>
                    </a:moveTo>
                    <a:lnTo>
                      <a:pt x="2088" y="956"/>
                    </a:lnTo>
                    <a:lnTo>
                      <a:pt x="2436" y="951"/>
                    </a:lnTo>
                    <a:cubicBezTo>
                      <a:pt x="2409" y="772"/>
                      <a:pt x="2267" y="630"/>
                      <a:pt x="2088" y="602"/>
                    </a:cubicBezTo>
                    <a:lnTo>
                      <a:pt x="2088" y="956"/>
                    </a:lnTo>
                    <a:lnTo>
                      <a:pt x="2088" y="956"/>
                    </a:lnTo>
                    <a:close/>
                    <a:moveTo>
                      <a:pt x="1977" y="1068"/>
                    </a:moveTo>
                    <a:lnTo>
                      <a:pt x="1977" y="1068"/>
                    </a:lnTo>
                    <a:cubicBezTo>
                      <a:pt x="1965" y="1056"/>
                      <a:pt x="1958" y="1039"/>
                      <a:pt x="1958" y="1022"/>
                    </a:cubicBezTo>
                    <a:lnTo>
                      <a:pt x="1958" y="532"/>
                    </a:lnTo>
                    <a:cubicBezTo>
                      <a:pt x="1958" y="496"/>
                      <a:pt x="1987" y="467"/>
                      <a:pt x="2023" y="467"/>
                    </a:cubicBezTo>
                    <a:cubicBezTo>
                      <a:pt x="2325" y="467"/>
                      <a:pt x="2571" y="713"/>
                      <a:pt x="2571" y="1016"/>
                    </a:cubicBezTo>
                    <a:cubicBezTo>
                      <a:pt x="2571" y="1051"/>
                      <a:pt x="2543" y="1080"/>
                      <a:pt x="2507" y="1081"/>
                    </a:cubicBezTo>
                    <a:lnTo>
                      <a:pt x="2024" y="1087"/>
                    </a:lnTo>
                    <a:cubicBezTo>
                      <a:pt x="2024" y="1087"/>
                      <a:pt x="2023" y="1087"/>
                      <a:pt x="2023" y="1087"/>
                    </a:cubicBezTo>
                    <a:cubicBezTo>
                      <a:pt x="2006" y="1087"/>
                      <a:pt x="1989" y="1080"/>
                      <a:pt x="1977" y="1068"/>
                    </a:cubicBezTo>
                    <a:lnTo>
                      <a:pt x="1977" y="1068"/>
                    </a:lnTo>
                    <a:close/>
                    <a:moveTo>
                      <a:pt x="799" y="2286"/>
                    </a:moveTo>
                    <a:lnTo>
                      <a:pt x="799" y="2286"/>
                    </a:lnTo>
                    <a:lnTo>
                      <a:pt x="2914" y="2286"/>
                    </a:lnTo>
                    <a:cubicBezTo>
                      <a:pt x="2950" y="2286"/>
                      <a:pt x="2980" y="2257"/>
                      <a:pt x="2980" y="2221"/>
                    </a:cubicBezTo>
                    <a:cubicBezTo>
                      <a:pt x="2980" y="2185"/>
                      <a:pt x="2950" y="2156"/>
                      <a:pt x="2914" y="2156"/>
                    </a:cubicBezTo>
                    <a:lnTo>
                      <a:pt x="799" y="2156"/>
                    </a:lnTo>
                    <a:cubicBezTo>
                      <a:pt x="763" y="2156"/>
                      <a:pt x="734" y="2185"/>
                      <a:pt x="734" y="2221"/>
                    </a:cubicBezTo>
                    <a:cubicBezTo>
                      <a:pt x="734" y="2257"/>
                      <a:pt x="763" y="2286"/>
                      <a:pt x="799" y="2286"/>
                    </a:cubicBezTo>
                    <a:lnTo>
                      <a:pt x="799" y="2286"/>
                    </a:lnTo>
                    <a:close/>
                    <a:moveTo>
                      <a:pt x="493" y="2507"/>
                    </a:moveTo>
                    <a:lnTo>
                      <a:pt x="493" y="2507"/>
                    </a:lnTo>
                    <a:cubicBezTo>
                      <a:pt x="493" y="2471"/>
                      <a:pt x="523" y="2442"/>
                      <a:pt x="559" y="2442"/>
                    </a:cubicBezTo>
                    <a:lnTo>
                      <a:pt x="3167" y="2442"/>
                    </a:lnTo>
                    <a:cubicBezTo>
                      <a:pt x="3202" y="2442"/>
                      <a:pt x="3232" y="2471"/>
                      <a:pt x="3232" y="2507"/>
                    </a:cubicBezTo>
                    <a:cubicBezTo>
                      <a:pt x="3232" y="2543"/>
                      <a:pt x="3202" y="2572"/>
                      <a:pt x="3167" y="2572"/>
                    </a:cubicBezTo>
                    <a:lnTo>
                      <a:pt x="559" y="2572"/>
                    </a:lnTo>
                    <a:cubicBezTo>
                      <a:pt x="523" y="2572"/>
                      <a:pt x="493" y="2543"/>
                      <a:pt x="493" y="2507"/>
                    </a:cubicBez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30" name="Rectangle: Rounded Corners 29">
                <a:extLst>
                  <a:ext uri="{FF2B5EF4-FFF2-40B4-BE49-F238E27FC236}">
                    <a16:creationId xmlns:a16="http://schemas.microsoft.com/office/drawing/2014/main" id="{F9B27209-C9CB-E10F-58AE-17F499657D1F}"/>
                  </a:ext>
                </a:extLst>
              </p:cNvPr>
              <p:cNvSpPr/>
              <p:nvPr/>
            </p:nvSpPr>
            <p:spPr>
              <a:xfrm>
                <a:off x="7730950" y="3782667"/>
                <a:ext cx="238125" cy="466392"/>
              </a:xfrm>
              <a:prstGeom prst="roundRect">
                <a:avLst>
                  <a:gd name="adj" fmla="val 7477"/>
                </a:avLst>
              </a:prstGeom>
              <a:solidFill>
                <a:schemeClr val="bg1"/>
              </a:solidFill>
              <a:ln w="38100" cap="flat" cmpd="sng" algn="ctr">
                <a:no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sp>
            <p:nvSpPr>
              <p:cNvPr id="31" name="Freeform 17">
                <a:extLst>
                  <a:ext uri="{FF2B5EF4-FFF2-40B4-BE49-F238E27FC236}">
                    <a16:creationId xmlns:a16="http://schemas.microsoft.com/office/drawing/2014/main" id="{2CD46E82-5A0F-D799-17FA-895B34DAAA8F}"/>
                  </a:ext>
                </a:extLst>
              </p:cNvPr>
              <p:cNvSpPr>
                <a:spLocks noChangeAspect="1" noEditPoints="1"/>
              </p:cNvSpPr>
              <p:nvPr/>
            </p:nvSpPr>
            <p:spPr bwMode="auto">
              <a:xfrm>
                <a:off x="7282349" y="3763269"/>
                <a:ext cx="707446" cy="914400"/>
              </a:xfrm>
              <a:custGeom>
                <a:avLst/>
                <a:gdLst>
                  <a:gd name="T0" fmla="*/ 343 w 3704"/>
                  <a:gd name="T1" fmla="*/ 749 h 4799"/>
                  <a:gd name="T2" fmla="*/ 2128 w 3704"/>
                  <a:gd name="T3" fmla="*/ 686 h 4799"/>
                  <a:gd name="T4" fmla="*/ 2128 w 3704"/>
                  <a:gd name="T5" fmla="*/ 812 h 4799"/>
                  <a:gd name="T6" fmla="*/ 343 w 3704"/>
                  <a:gd name="T7" fmla="*/ 749 h 4799"/>
                  <a:gd name="T8" fmla="*/ 343 w 3704"/>
                  <a:gd name="T9" fmla="*/ 1156 h 4799"/>
                  <a:gd name="T10" fmla="*/ 406 w 3704"/>
                  <a:gd name="T11" fmla="*/ 1093 h 4799"/>
                  <a:gd name="T12" fmla="*/ 2191 w 3704"/>
                  <a:gd name="T13" fmla="*/ 1156 h 4799"/>
                  <a:gd name="T14" fmla="*/ 406 w 3704"/>
                  <a:gd name="T15" fmla="*/ 1219 h 4799"/>
                  <a:gd name="T16" fmla="*/ 343 w 3704"/>
                  <a:gd name="T17" fmla="*/ 1156 h 4799"/>
                  <a:gd name="T18" fmla="*/ 406 w 3704"/>
                  <a:gd name="T19" fmla="*/ 1627 h 4799"/>
                  <a:gd name="T20" fmla="*/ 406 w 3704"/>
                  <a:gd name="T21" fmla="*/ 1501 h 4799"/>
                  <a:gd name="T22" fmla="*/ 2191 w 3704"/>
                  <a:gd name="T23" fmla="*/ 1564 h 4799"/>
                  <a:gd name="T24" fmla="*/ 406 w 3704"/>
                  <a:gd name="T25" fmla="*/ 1627 h 4799"/>
                  <a:gd name="T26" fmla="*/ 3144 w 3704"/>
                  <a:gd name="T27" fmla="*/ 4267 h 4799"/>
                  <a:gd name="T28" fmla="*/ 2379 w 3704"/>
                  <a:gd name="T29" fmla="*/ 4267 h 4799"/>
                  <a:gd name="T30" fmla="*/ 3203 w 3704"/>
                  <a:gd name="T31" fmla="*/ 3669 h 4799"/>
                  <a:gd name="T32" fmla="*/ 3144 w 3704"/>
                  <a:gd name="T33" fmla="*/ 4267 h 4799"/>
                  <a:gd name="T34" fmla="*/ 502 w 3704"/>
                  <a:gd name="T35" fmla="*/ 4207 h 4799"/>
                  <a:gd name="T36" fmla="*/ 502 w 3704"/>
                  <a:gd name="T37" fmla="*/ 3669 h 4799"/>
                  <a:gd name="T38" fmla="*/ 1311 w 3704"/>
                  <a:gd name="T39" fmla="*/ 4267 h 4799"/>
                  <a:gd name="T40" fmla="*/ 502 w 3704"/>
                  <a:gd name="T41" fmla="*/ 4207 h 4799"/>
                  <a:gd name="T42" fmla="*/ 561 w 3704"/>
                  <a:gd name="T43" fmla="*/ 2146 h 4799"/>
                  <a:gd name="T44" fmla="*/ 1311 w 3704"/>
                  <a:gd name="T45" fmla="*/ 2146 h 4799"/>
                  <a:gd name="T46" fmla="*/ 502 w 3704"/>
                  <a:gd name="T47" fmla="*/ 2795 h 4799"/>
                  <a:gd name="T48" fmla="*/ 561 w 3704"/>
                  <a:gd name="T49" fmla="*/ 2146 h 4799"/>
                  <a:gd name="T50" fmla="*/ 3203 w 3704"/>
                  <a:gd name="T51" fmla="*/ 2206 h 4799"/>
                  <a:gd name="T52" fmla="*/ 3203 w 3704"/>
                  <a:gd name="T53" fmla="*/ 2795 h 4799"/>
                  <a:gd name="T54" fmla="*/ 2379 w 3704"/>
                  <a:gd name="T55" fmla="*/ 2146 h 4799"/>
                  <a:gd name="T56" fmla="*/ 3203 w 3704"/>
                  <a:gd name="T57" fmla="*/ 2206 h 4799"/>
                  <a:gd name="T58" fmla="*/ 2379 w 3704"/>
                  <a:gd name="T59" fmla="*/ 2920 h 4799"/>
                  <a:gd name="T60" fmla="*/ 3203 w 3704"/>
                  <a:gd name="T61" fmla="*/ 2920 h 4799"/>
                  <a:gd name="T62" fmla="*/ 2379 w 3704"/>
                  <a:gd name="T63" fmla="*/ 3543 h 4799"/>
                  <a:gd name="T64" fmla="*/ 1437 w 3704"/>
                  <a:gd name="T65" fmla="*/ 2146 h 4799"/>
                  <a:gd name="T66" fmla="*/ 2253 w 3704"/>
                  <a:gd name="T67" fmla="*/ 2146 h 4799"/>
                  <a:gd name="T68" fmla="*/ 1437 w 3704"/>
                  <a:gd name="T69" fmla="*/ 2795 h 4799"/>
                  <a:gd name="T70" fmla="*/ 502 w 3704"/>
                  <a:gd name="T71" fmla="*/ 2920 h 4799"/>
                  <a:gd name="T72" fmla="*/ 1311 w 3704"/>
                  <a:gd name="T73" fmla="*/ 2920 h 4799"/>
                  <a:gd name="T74" fmla="*/ 502 w 3704"/>
                  <a:gd name="T75" fmla="*/ 3543 h 4799"/>
                  <a:gd name="T76" fmla="*/ 1437 w 3704"/>
                  <a:gd name="T77" fmla="*/ 3669 h 4799"/>
                  <a:gd name="T78" fmla="*/ 2253 w 3704"/>
                  <a:gd name="T79" fmla="*/ 3669 h 4799"/>
                  <a:gd name="T80" fmla="*/ 1437 w 3704"/>
                  <a:gd name="T81" fmla="*/ 4267 h 4799"/>
                  <a:gd name="T82" fmla="*/ 1437 w 3704"/>
                  <a:gd name="T83" fmla="*/ 2920 h 4799"/>
                  <a:gd name="T84" fmla="*/ 2253 w 3704"/>
                  <a:gd name="T85" fmla="*/ 2920 h 4799"/>
                  <a:gd name="T86" fmla="*/ 1437 w 3704"/>
                  <a:gd name="T87" fmla="*/ 3543 h 4799"/>
                  <a:gd name="T88" fmla="*/ 3144 w 3704"/>
                  <a:gd name="T89" fmla="*/ 2020 h 4799"/>
                  <a:gd name="T90" fmla="*/ 561 w 3704"/>
                  <a:gd name="T91" fmla="*/ 2020 h 4799"/>
                  <a:gd name="T92" fmla="*/ 376 w 3704"/>
                  <a:gd name="T93" fmla="*/ 4207 h 4799"/>
                  <a:gd name="T94" fmla="*/ 3144 w 3704"/>
                  <a:gd name="T95" fmla="*/ 4392 h 4799"/>
                  <a:gd name="T96" fmla="*/ 3329 w 3704"/>
                  <a:gd name="T97" fmla="*/ 2206 h 4799"/>
                  <a:gd name="T98" fmla="*/ 3144 w 3704"/>
                  <a:gd name="T99" fmla="*/ 2020 h 4799"/>
                  <a:gd name="T100" fmla="*/ 3578 w 3704"/>
                  <a:gd name="T101" fmla="*/ 4491 h 4799"/>
                  <a:gd name="T102" fmla="*/ 307 w 3704"/>
                  <a:gd name="T103" fmla="*/ 4673 h 4799"/>
                  <a:gd name="T104" fmla="*/ 125 w 3704"/>
                  <a:gd name="T105" fmla="*/ 306 h 4799"/>
                  <a:gd name="T106" fmla="*/ 3396 w 3704"/>
                  <a:gd name="T107" fmla="*/ 124 h 4799"/>
                  <a:gd name="T108" fmla="*/ 3578 w 3704"/>
                  <a:gd name="T109" fmla="*/ 4491 h 4799"/>
                  <a:gd name="T110" fmla="*/ 3396 w 3704"/>
                  <a:gd name="T111" fmla="*/ 0 h 4799"/>
                  <a:gd name="T112" fmla="*/ 307 w 3704"/>
                  <a:gd name="T113" fmla="*/ 0 h 4799"/>
                  <a:gd name="T114" fmla="*/ 0 w 3704"/>
                  <a:gd name="T115" fmla="*/ 4491 h 4799"/>
                  <a:gd name="T116" fmla="*/ 3396 w 3704"/>
                  <a:gd name="T117" fmla="*/ 4799 h 4799"/>
                  <a:gd name="T118" fmla="*/ 3704 w 3704"/>
                  <a:gd name="T119" fmla="*/ 30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4" h="4799">
                    <a:moveTo>
                      <a:pt x="343" y="749"/>
                    </a:moveTo>
                    <a:lnTo>
                      <a:pt x="343" y="749"/>
                    </a:lnTo>
                    <a:cubicBezTo>
                      <a:pt x="343" y="714"/>
                      <a:pt x="371" y="686"/>
                      <a:pt x="406" y="686"/>
                    </a:cubicBezTo>
                    <a:lnTo>
                      <a:pt x="2128" y="686"/>
                    </a:lnTo>
                    <a:cubicBezTo>
                      <a:pt x="2162" y="686"/>
                      <a:pt x="2191" y="714"/>
                      <a:pt x="2191" y="749"/>
                    </a:cubicBezTo>
                    <a:cubicBezTo>
                      <a:pt x="2191" y="784"/>
                      <a:pt x="2162" y="812"/>
                      <a:pt x="2128" y="812"/>
                    </a:cubicBezTo>
                    <a:lnTo>
                      <a:pt x="406" y="812"/>
                    </a:lnTo>
                    <a:cubicBezTo>
                      <a:pt x="371" y="812"/>
                      <a:pt x="343" y="784"/>
                      <a:pt x="343" y="749"/>
                    </a:cubicBezTo>
                    <a:lnTo>
                      <a:pt x="343" y="749"/>
                    </a:lnTo>
                    <a:close/>
                    <a:moveTo>
                      <a:pt x="343" y="1156"/>
                    </a:moveTo>
                    <a:lnTo>
                      <a:pt x="343" y="1156"/>
                    </a:lnTo>
                    <a:cubicBezTo>
                      <a:pt x="343" y="1121"/>
                      <a:pt x="371" y="1093"/>
                      <a:pt x="406" y="1093"/>
                    </a:cubicBezTo>
                    <a:lnTo>
                      <a:pt x="2128" y="1093"/>
                    </a:lnTo>
                    <a:cubicBezTo>
                      <a:pt x="2162" y="1093"/>
                      <a:pt x="2191" y="1121"/>
                      <a:pt x="2191" y="1156"/>
                    </a:cubicBezTo>
                    <a:cubicBezTo>
                      <a:pt x="2191" y="1191"/>
                      <a:pt x="2162" y="1219"/>
                      <a:pt x="2128" y="1219"/>
                    </a:cubicBezTo>
                    <a:lnTo>
                      <a:pt x="406" y="1219"/>
                    </a:lnTo>
                    <a:cubicBezTo>
                      <a:pt x="371" y="1219"/>
                      <a:pt x="343" y="1191"/>
                      <a:pt x="343" y="1156"/>
                    </a:cubicBezTo>
                    <a:lnTo>
                      <a:pt x="343" y="1156"/>
                    </a:lnTo>
                    <a:close/>
                    <a:moveTo>
                      <a:pt x="406" y="1627"/>
                    </a:moveTo>
                    <a:lnTo>
                      <a:pt x="406" y="1627"/>
                    </a:lnTo>
                    <a:cubicBezTo>
                      <a:pt x="371" y="1627"/>
                      <a:pt x="343" y="1599"/>
                      <a:pt x="343" y="1564"/>
                    </a:cubicBezTo>
                    <a:cubicBezTo>
                      <a:pt x="343" y="1529"/>
                      <a:pt x="371" y="1501"/>
                      <a:pt x="406" y="1501"/>
                    </a:cubicBezTo>
                    <a:lnTo>
                      <a:pt x="2128" y="1501"/>
                    </a:lnTo>
                    <a:cubicBezTo>
                      <a:pt x="2162" y="1501"/>
                      <a:pt x="2191" y="1529"/>
                      <a:pt x="2191" y="1564"/>
                    </a:cubicBezTo>
                    <a:cubicBezTo>
                      <a:pt x="2191" y="1599"/>
                      <a:pt x="2162" y="1627"/>
                      <a:pt x="2128" y="1627"/>
                    </a:cubicBezTo>
                    <a:lnTo>
                      <a:pt x="406" y="1627"/>
                    </a:lnTo>
                    <a:lnTo>
                      <a:pt x="406" y="1627"/>
                    </a:lnTo>
                    <a:close/>
                    <a:moveTo>
                      <a:pt x="3144" y="4267"/>
                    </a:moveTo>
                    <a:lnTo>
                      <a:pt x="3144" y="4267"/>
                    </a:lnTo>
                    <a:lnTo>
                      <a:pt x="2379" y="4267"/>
                    </a:lnTo>
                    <a:lnTo>
                      <a:pt x="2379" y="3669"/>
                    </a:lnTo>
                    <a:lnTo>
                      <a:pt x="3203" y="3669"/>
                    </a:lnTo>
                    <a:lnTo>
                      <a:pt x="3203" y="4207"/>
                    </a:lnTo>
                    <a:cubicBezTo>
                      <a:pt x="3203" y="4240"/>
                      <a:pt x="3177" y="4267"/>
                      <a:pt x="3144" y="4267"/>
                    </a:cubicBezTo>
                    <a:lnTo>
                      <a:pt x="3144" y="4267"/>
                    </a:lnTo>
                    <a:close/>
                    <a:moveTo>
                      <a:pt x="502" y="4207"/>
                    </a:moveTo>
                    <a:lnTo>
                      <a:pt x="502" y="4207"/>
                    </a:lnTo>
                    <a:lnTo>
                      <a:pt x="502" y="3669"/>
                    </a:lnTo>
                    <a:lnTo>
                      <a:pt x="1311" y="3669"/>
                    </a:lnTo>
                    <a:lnTo>
                      <a:pt x="1311" y="4267"/>
                    </a:lnTo>
                    <a:lnTo>
                      <a:pt x="561" y="4267"/>
                    </a:lnTo>
                    <a:cubicBezTo>
                      <a:pt x="529" y="4267"/>
                      <a:pt x="502" y="4240"/>
                      <a:pt x="502" y="4207"/>
                    </a:cubicBezTo>
                    <a:lnTo>
                      <a:pt x="502" y="4207"/>
                    </a:lnTo>
                    <a:close/>
                    <a:moveTo>
                      <a:pt x="561" y="2146"/>
                    </a:moveTo>
                    <a:lnTo>
                      <a:pt x="561" y="2146"/>
                    </a:lnTo>
                    <a:lnTo>
                      <a:pt x="1311" y="2146"/>
                    </a:lnTo>
                    <a:lnTo>
                      <a:pt x="1311" y="2795"/>
                    </a:lnTo>
                    <a:lnTo>
                      <a:pt x="502" y="2795"/>
                    </a:lnTo>
                    <a:lnTo>
                      <a:pt x="502" y="2206"/>
                    </a:lnTo>
                    <a:cubicBezTo>
                      <a:pt x="502" y="2173"/>
                      <a:pt x="529" y="2146"/>
                      <a:pt x="561" y="2146"/>
                    </a:cubicBezTo>
                    <a:lnTo>
                      <a:pt x="561" y="2146"/>
                    </a:lnTo>
                    <a:close/>
                    <a:moveTo>
                      <a:pt x="3203" y="2206"/>
                    </a:moveTo>
                    <a:lnTo>
                      <a:pt x="3203" y="2206"/>
                    </a:lnTo>
                    <a:lnTo>
                      <a:pt x="3203" y="2795"/>
                    </a:lnTo>
                    <a:lnTo>
                      <a:pt x="2379" y="2795"/>
                    </a:lnTo>
                    <a:lnTo>
                      <a:pt x="2379" y="2146"/>
                    </a:lnTo>
                    <a:lnTo>
                      <a:pt x="3144" y="2146"/>
                    </a:lnTo>
                    <a:cubicBezTo>
                      <a:pt x="3177" y="2146"/>
                      <a:pt x="3203" y="2173"/>
                      <a:pt x="3203" y="2206"/>
                    </a:cubicBezTo>
                    <a:lnTo>
                      <a:pt x="3203" y="2206"/>
                    </a:lnTo>
                    <a:close/>
                    <a:moveTo>
                      <a:pt x="2379" y="2920"/>
                    </a:moveTo>
                    <a:lnTo>
                      <a:pt x="2379" y="2920"/>
                    </a:lnTo>
                    <a:lnTo>
                      <a:pt x="3203" y="2920"/>
                    </a:lnTo>
                    <a:lnTo>
                      <a:pt x="3203" y="3543"/>
                    </a:lnTo>
                    <a:lnTo>
                      <a:pt x="2379" y="3543"/>
                    </a:lnTo>
                    <a:lnTo>
                      <a:pt x="2379" y="2920"/>
                    </a:lnTo>
                    <a:close/>
                    <a:moveTo>
                      <a:pt x="1437" y="2146"/>
                    </a:moveTo>
                    <a:lnTo>
                      <a:pt x="1437" y="2146"/>
                    </a:lnTo>
                    <a:lnTo>
                      <a:pt x="2253" y="2146"/>
                    </a:lnTo>
                    <a:lnTo>
                      <a:pt x="2253" y="2795"/>
                    </a:lnTo>
                    <a:lnTo>
                      <a:pt x="1437" y="2795"/>
                    </a:lnTo>
                    <a:lnTo>
                      <a:pt x="1437" y="2146"/>
                    </a:lnTo>
                    <a:close/>
                    <a:moveTo>
                      <a:pt x="502" y="2920"/>
                    </a:moveTo>
                    <a:lnTo>
                      <a:pt x="502" y="2920"/>
                    </a:lnTo>
                    <a:lnTo>
                      <a:pt x="1311" y="2920"/>
                    </a:lnTo>
                    <a:lnTo>
                      <a:pt x="1311" y="3543"/>
                    </a:lnTo>
                    <a:lnTo>
                      <a:pt x="502" y="3543"/>
                    </a:lnTo>
                    <a:lnTo>
                      <a:pt x="502" y="2920"/>
                    </a:lnTo>
                    <a:close/>
                    <a:moveTo>
                      <a:pt x="1437" y="3669"/>
                    </a:moveTo>
                    <a:lnTo>
                      <a:pt x="1437" y="3669"/>
                    </a:lnTo>
                    <a:lnTo>
                      <a:pt x="2253" y="3669"/>
                    </a:lnTo>
                    <a:lnTo>
                      <a:pt x="2253" y="4267"/>
                    </a:lnTo>
                    <a:lnTo>
                      <a:pt x="1437" y="4267"/>
                    </a:lnTo>
                    <a:lnTo>
                      <a:pt x="1437" y="3669"/>
                    </a:lnTo>
                    <a:close/>
                    <a:moveTo>
                      <a:pt x="1437" y="2920"/>
                    </a:moveTo>
                    <a:lnTo>
                      <a:pt x="1437" y="2920"/>
                    </a:lnTo>
                    <a:lnTo>
                      <a:pt x="2253" y="2920"/>
                    </a:lnTo>
                    <a:lnTo>
                      <a:pt x="2253" y="3543"/>
                    </a:lnTo>
                    <a:lnTo>
                      <a:pt x="1437" y="3543"/>
                    </a:lnTo>
                    <a:lnTo>
                      <a:pt x="1437" y="2920"/>
                    </a:lnTo>
                    <a:close/>
                    <a:moveTo>
                      <a:pt x="3144" y="2020"/>
                    </a:moveTo>
                    <a:lnTo>
                      <a:pt x="3144" y="2020"/>
                    </a:lnTo>
                    <a:lnTo>
                      <a:pt x="561" y="2020"/>
                    </a:lnTo>
                    <a:cubicBezTo>
                      <a:pt x="459" y="2020"/>
                      <a:pt x="376" y="2103"/>
                      <a:pt x="376" y="2206"/>
                    </a:cubicBezTo>
                    <a:lnTo>
                      <a:pt x="376" y="4207"/>
                    </a:lnTo>
                    <a:cubicBezTo>
                      <a:pt x="376" y="4309"/>
                      <a:pt x="459" y="4392"/>
                      <a:pt x="561" y="4392"/>
                    </a:cubicBezTo>
                    <a:lnTo>
                      <a:pt x="3144" y="4392"/>
                    </a:lnTo>
                    <a:cubicBezTo>
                      <a:pt x="3246" y="4392"/>
                      <a:pt x="3329" y="4309"/>
                      <a:pt x="3329" y="4207"/>
                    </a:cubicBezTo>
                    <a:lnTo>
                      <a:pt x="3329" y="2206"/>
                    </a:lnTo>
                    <a:cubicBezTo>
                      <a:pt x="3329" y="2103"/>
                      <a:pt x="3246" y="2020"/>
                      <a:pt x="3144" y="2020"/>
                    </a:cubicBezTo>
                    <a:lnTo>
                      <a:pt x="3144" y="2020"/>
                    </a:lnTo>
                    <a:close/>
                    <a:moveTo>
                      <a:pt x="3578" y="4491"/>
                    </a:moveTo>
                    <a:lnTo>
                      <a:pt x="3578" y="4491"/>
                    </a:lnTo>
                    <a:cubicBezTo>
                      <a:pt x="3578" y="4591"/>
                      <a:pt x="3496" y="4673"/>
                      <a:pt x="3396" y="4673"/>
                    </a:cubicBezTo>
                    <a:lnTo>
                      <a:pt x="307" y="4673"/>
                    </a:lnTo>
                    <a:cubicBezTo>
                      <a:pt x="207" y="4673"/>
                      <a:pt x="125" y="4591"/>
                      <a:pt x="125" y="4491"/>
                    </a:cubicBezTo>
                    <a:lnTo>
                      <a:pt x="125" y="306"/>
                    </a:lnTo>
                    <a:cubicBezTo>
                      <a:pt x="125" y="206"/>
                      <a:pt x="207" y="124"/>
                      <a:pt x="307" y="124"/>
                    </a:cubicBezTo>
                    <a:lnTo>
                      <a:pt x="3396" y="124"/>
                    </a:lnTo>
                    <a:cubicBezTo>
                      <a:pt x="3496" y="124"/>
                      <a:pt x="3578" y="206"/>
                      <a:pt x="3578" y="306"/>
                    </a:cubicBezTo>
                    <a:lnTo>
                      <a:pt x="3578" y="4491"/>
                    </a:lnTo>
                    <a:lnTo>
                      <a:pt x="3578" y="4491"/>
                    </a:lnTo>
                    <a:close/>
                    <a:moveTo>
                      <a:pt x="3396" y="0"/>
                    </a:moveTo>
                    <a:lnTo>
                      <a:pt x="3396" y="0"/>
                    </a:lnTo>
                    <a:lnTo>
                      <a:pt x="307" y="0"/>
                    </a:lnTo>
                    <a:cubicBezTo>
                      <a:pt x="137" y="0"/>
                      <a:pt x="0" y="136"/>
                      <a:pt x="0" y="306"/>
                    </a:cubicBezTo>
                    <a:lnTo>
                      <a:pt x="0" y="4491"/>
                    </a:lnTo>
                    <a:cubicBezTo>
                      <a:pt x="0" y="4661"/>
                      <a:pt x="137" y="4799"/>
                      <a:pt x="307" y="4799"/>
                    </a:cubicBezTo>
                    <a:lnTo>
                      <a:pt x="3396" y="4799"/>
                    </a:lnTo>
                    <a:cubicBezTo>
                      <a:pt x="3566" y="4799"/>
                      <a:pt x="3704" y="4661"/>
                      <a:pt x="3704" y="4491"/>
                    </a:cubicBezTo>
                    <a:lnTo>
                      <a:pt x="3704" y="306"/>
                    </a:lnTo>
                    <a:cubicBezTo>
                      <a:pt x="3704" y="136"/>
                      <a:pt x="3566" y="0"/>
                      <a:pt x="3396" y="0"/>
                    </a:cubicBez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32" name="Rectangle: Rounded Corners 31">
                <a:extLst>
                  <a:ext uri="{FF2B5EF4-FFF2-40B4-BE49-F238E27FC236}">
                    <a16:creationId xmlns:a16="http://schemas.microsoft.com/office/drawing/2014/main" id="{0B84257A-26B7-01A6-9727-AC49EAC86715}"/>
                  </a:ext>
                </a:extLst>
              </p:cNvPr>
              <p:cNvSpPr/>
              <p:nvPr/>
            </p:nvSpPr>
            <p:spPr>
              <a:xfrm>
                <a:off x="7150205" y="3658634"/>
                <a:ext cx="238125" cy="466392"/>
              </a:xfrm>
              <a:prstGeom prst="roundRect">
                <a:avLst>
                  <a:gd name="adj" fmla="val 7477"/>
                </a:avLst>
              </a:prstGeom>
              <a:solidFill>
                <a:schemeClr val="bg1"/>
              </a:solidFill>
              <a:ln w="38100" cap="flat" cmpd="sng" algn="ctr">
                <a:no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sp>
            <p:nvSpPr>
              <p:cNvPr id="33" name="Freeform 9">
                <a:extLst>
                  <a:ext uri="{FF2B5EF4-FFF2-40B4-BE49-F238E27FC236}">
                    <a16:creationId xmlns:a16="http://schemas.microsoft.com/office/drawing/2014/main" id="{9EFC8C76-AB31-5367-1DD4-38268D073705}"/>
                  </a:ext>
                </a:extLst>
              </p:cNvPr>
              <p:cNvSpPr>
                <a:spLocks noChangeAspect="1" noEditPoints="1"/>
              </p:cNvSpPr>
              <p:nvPr/>
            </p:nvSpPr>
            <p:spPr bwMode="auto">
              <a:xfrm>
                <a:off x="6695174" y="3224915"/>
                <a:ext cx="707445" cy="914400"/>
              </a:xfrm>
              <a:custGeom>
                <a:avLst/>
                <a:gdLst>
                  <a:gd name="T0" fmla="*/ 1867 w 3704"/>
                  <a:gd name="T1" fmla="*/ 4262 h 4799"/>
                  <a:gd name="T2" fmla="*/ 1848 w 3704"/>
                  <a:gd name="T3" fmla="*/ 4182 h 4799"/>
                  <a:gd name="T4" fmla="*/ 1848 w 3704"/>
                  <a:gd name="T5" fmla="*/ 4182 h 4799"/>
                  <a:gd name="T6" fmla="*/ 1891 w 3704"/>
                  <a:gd name="T7" fmla="*/ 4195 h 4799"/>
                  <a:gd name="T8" fmla="*/ 1913 w 3704"/>
                  <a:gd name="T9" fmla="*/ 4178 h 4799"/>
                  <a:gd name="T10" fmla="*/ 1866 w 3704"/>
                  <a:gd name="T11" fmla="*/ 4141 h 4799"/>
                  <a:gd name="T12" fmla="*/ 1847 w 3704"/>
                  <a:gd name="T13" fmla="*/ 4157 h 4799"/>
                  <a:gd name="T14" fmla="*/ 1819 w 3704"/>
                  <a:gd name="T15" fmla="*/ 4293 h 4799"/>
                  <a:gd name="T16" fmla="*/ 1795 w 3704"/>
                  <a:gd name="T17" fmla="*/ 4309 h 4799"/>
                  <a:gd name="T18" fmla="*/ 1849 w 3704"/>
                  <a:gd name="T19" fmla="*/ 4352 h 4799"/>
                  <a:gd name="T20" fmla="*/ 1867 w 3704"/>
                  <a:gd name="T21" fmla="*/ 4336 h 4799"/>
                  <a:gd name="T22" fmla="*/ 1857 w 3704"/>
                  <a:gd name="T23" fmla="*/ 4402 h 4799"/>
                  <a:gd name="T24" fmla="*/ 2014 w 3704"/>
                  <a:gd name="T25" fmla="*/ 4244 h 4799"/>
                  <a:gd name="T26" fmla="*/ 1857 w 3704"/>
                  <a:gd name="T27" fmla="*/ 4010 h 4799"/>
                  <a:gd name="T28" fmla="*/ 1857 w 3704"/>
                  <a:gd name="T29" fmla="*/ 4010 h 4799"/>
                  <a:gd name="T30" fmla="*/ 1478 w 3704"/>
                  <a:gd name="T31" fmla="*/ 4314 h 4799"/>
                  <a:gd name="T32" fmla="*/ 1478 w 3704"/>
                  <a:gd name="T33" fmla="*/ 4186 h 4799"/>
                  <a:gd name="T34" fmla="*/ 3366 w 3704"/>
                  <a:gd name="T35" fmla="*/ 4250 h 4799"/>
                  <a:gd name="T36" fmla="*/ 2221 w 3704"/>
                  <a:gd name="T37" fmla="*/ 4186 h 4799"/>
                  <a:gd name="T38" fmla="*/ 781 w 3704"/>
                  <a:gd name="T39" fmla="*/ 2512 h 4799"/>
                  <a:gd name="T40" fmla="*/ 2795 w 3704"/>
                  <a:gd name="T41" fmla="*/ 2512 h 4799"/>
                  <a:gd name="T42" fmla="*/ 781 w 3704"/>
                  <a:gd name="T43" fmla="*/ 2512 h 4799"/>
                  <a:gd name="T44" fmla="*/ 2731 w 3704"/>
                  <a:gd name="T45" fmla="*/ 2134 h 4799"/>
                  <a:gd name="T46" fmla="*/ 781 w 3704"/>
                  <a:gd name="T47" fmla="*/ 2198 h 4799"/>
                  <a:gd name="T48" fmla="*/ 1863 w 3704"/>
                  <a:gd name="T49" fmla="*/ 1823 h 4799"/>
                  <a:gd name="T50" fmla="*/ 1726 w 3704"/>
                  <a:gd name="T51" fmla="*/ 1694 h 4799"/>
                  <a:gd name="T52" fmla="*/ 1863 w 3704"/>
                  <a:gd name="T53" fmla="*/ 1694 h 4799"/>
                  <a:gd name="T54" fmla="*/ 1650 w 3704"/>
                  <a:gd name="T55" fmla="*/ 1823 h 4799"/>
                  <a:gd name="T56" fmla="*/ 1940 w 3704"/>
                  <a:gd name="T57" fmla="*/ 1694 h 4799"/>
                  <a:gd name="T58" fmla="*/ 2187 w 3704"/>
                  <a:gd name="T59" fmla="*/ 1487 h 4799"/>
                  <a:gd name="T60" fmla="*/ 2080 w 3704"/>
                  <a:gd name="T61" fmla="*/ 1849 h 4799"/>
                  <a:gd name="T62" fmla="*/ 2161 w 3704"/>
                  <a:gd name="T63" fmla="*/ 1462 h 4799"/>
                  <a:gd name="T64" fmla="*/ 2080 w 3704"/>
                  <a:gd name="T65" fmla="*/ 1385 h 4799"/>
                  <a:gd name="T66" fmla="*/ 2161 w 3704"/>
                  <a:gd name="T67" fmla="*/ 1926 h 4799"/>
                  <a:gd name="T68" fmla="*/ 2080 w 3704"/>
                  <a:gd name="T69" fmla="*/ 1385 h 4799"/>
                  <a:gd name="T70" fmla="*/ 1538 w 3704"/>
                  <a:gd name="T71" fmla="*/ 1823 h 4799"/>
                  <a:gd name="T72" fmla="*/ 1405 w 3704"/>
                  <a:gd name="T73" fmla="*/ 1561 h 4799"/>
                  <a:gd name="T74" fmla="*/ 1538 w 3704"/>
                  <a:gd name="T75" fmla="*/ 1561 h 4799"/>
                  <a:gd name="T76" fmla="*/ 1329 w 3704"/>
                  <a:gd name="T77" fmla="*/ 1823 h 4799"/>
                  <a:gd name="T78" fmla="*/ 1614 w 3704"/>
                  <a:gd name="T79" fmla="*/ 1561 h 4799"/>
                  <a:gd name="T80" fmla="*/ 1413 w 3704"/>
                  <a:gd name="T81" fmla="*/ 1256 h 4799"/>
                  <a:gd name="T82" fmla="*/ 1386 w 3704"/>
                  <a:gd name="T83" fmla="*/ 1283 h 4799"/>
                  <a:gd name="T84" fmla="*/ 1681 w 3704"/>
                  <a:gd name="T85" fmla="*/ 1050 h 4799"/>
                  <a:gd name="T86" fmla="*/ 1681 w 3704"/>
                  <a:gd name="T87" fmla="*/ 1050 h 4799"/>
                  <a:gd name="T88" fmla="*/ 1913 w 3704"/>
                  <a:gd name="T89" fmla="*/ 1282 h 4799"/>
                  <a:gd name="T90" fmla="*/ 1886 w 3704"/>
                  <a:gd name="T91" fmla="*/ 1255 h 4799"/>
                  <a:gd name="T92" fmla="*/ 2349 w 3704"/>
                  <a:gd name="T93" fmla="*/ 845 h 4799"/>
                  <a:gd name="T94" fmla="*/ 1413 w 3704"/>
                  <a:gd name="T95" fmla="*/ 1386 h 4799"/>
                  <a:gd name="T96" fmla="*/ 1629 w 3704"/>
                  <a:gd name="T97" fmla="*/ 1165 h 4799"/>
                  <a:gd name="T98" fmla="*/ 1783 w 3704"/>
                  <a:gd name="T99" fmla="*/ 1282 h 4799"/>
                  <a:gd name="T100" fmla="*/ 2310 w 3704"/>
                  <a:gd name="T101" fmla="*/ 914 h 4799"/>
                  <a:gd name="T102" fmla="*/ 2246 w 3704"/>
                  <a:gd name="T103" fmla="*/ 819 h 4799"/>
                  <a:gd name="T104" fmla="*/ 1845 w 3704"/>
                  <a:gd name="T105" fmla="*/ 1187 h 4799"/>
                  <a:gd name="T106" fmla="*/ 1578 w 3704"/>
                  <a:gd name="T107" fmla="*/ 1076 h 4799"/>
                  <a:gd name="T108" fmla="*/ 1310 w 3704"/>
                  <a:gd name="T109" fmla="*/ 1283 h 4799"/>
                  <a:gd name="T110" fmla="*/ 3396 w 3704"/>
                  <a:gd name="T111" fmla="*/ 4671 h 4799"/>
                  <a:gd name="T112" fmla="*/ 3577 w 3704"/>
                  <a:gd name="T113" fmla="*/ 3843 h 4799"/>
                  <a:gd name="T114" fmla="*/ 308 w 3704"/>
                  <a:gd name="T115" fmla="*/ 126 h 4799"/>
                  <a:gd name="T116" fmla="*/ 3577 w 3704"/>
                  <a:gd name="T117" fmla="*/ 3715 h 4799"/>
                  <a:gd name="T118" fmla="*/ 308 w 3704"/>
                  <a:gd name="T119" fmla="*/ 126 h 4799"/>
                  <a:gd name="T120" fmla="*/ 0 w 3704"/>
                  <a:gd name="T121" fmla="*/ 307 h 4799"/>
                  <a:gd name="T122" fmla="*/ 3704 w 3704"/>
                  <a:gd name="T123" fmla="*/ 449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04" h="4799">
                    <a:moveTo>
                      <a:pt x="1887" y="4285"/>
                    </a:moveTo>
                    <a:lnTo>
                      <a:pt x="1887" y="4285"/>
                    </a:lnTo>
                    <a:cubicBezTo>
                      <a:pt x="1887" y="4301"/>
                      <a:pt x="1877" y="4308"/>
                      <a:pt x="1867" y="4310"/>
                    </a:cubicBezTo>
                    <a:lnTo>
                      <a:pt x="1867" y="4262"/>
                    </a:lnTo>
                    <a:cubicBezTo>
                      <a:pt x="1880" y="4267"/>
                      <a:pt x="1887" y="4275"/>
                      <a:pt x="1887" y="4285"/>
                    </a:cubicBezTo>
                    <a:lnTo>
                      <a:pt x="1887" y="4285"/>
                    </a:lnTo>
                    <a:close/>
                    <a:moveTo>
                      <a:pt x="1848" y="4182"/>
                    </a:moveTo>
                    <a:lnTo>
                      <a:pt x="1848" y="4182"/>
                    </a:lnTo>
                    <a:lnTo>
                      <a:pt x="1848" y="4226"/>
                    </a:lnTo>
                    <a:cubicBezTo>
                      <a:pt x="1835" y="4222"/>
                      <a:pt x="1830" y="4215"/>
                      <a:pt x="1830" y="4205"/>
                    </a:cubicBezTo>
                    <a:cubicBezTo>
                      <a:pt x="1830" y="4192"/>
                      <a:pt x="1838" y="4184"/>
                      <a:pt x="1848" y="4182"/>
                    </a:cubicBezTo>
                    <a:lnTo>
                      <a:pt x="1848" y="4182"/>
                    </a:lnTo>
                    <a:close/>
                    <a:moveTo>
                      <a:pt x="1867" y="4232"/>
                    </a:moveTo>
                    <a:lnTo>
                      <a:pt x="1867" y="4232"/>
                    </a:lnTo>
                    <a:lnTo>
                      <a:pt x="1867" y="4182"/>
                    </a:lnTo>
                    <a:cubicBezTo>
                      <a:pt x="1876" y="4183"/>
                      <a:pt x="1886" y="4188"/>
                      <a:pt x="1891" y="4195"/>
                    </a:cubicBezTo>
                    <a:cubicBezTo>
                      <a:pt x="1892" y="4195"/>
                      <a:pt x="1893" y="4196"/>
                      <a:pt x="1894" y="4196"/>
                    </a:cubicBezTo>
                    <a:cubicBezTo>
                      <a:pt x="1894" y="4196"/>
                      <a:pt x="1896" y="4196"/>
                      <a:pt x="1896" y="4195"/>
                    </a:cubicBezTo>
                    <a:lnTo>
                      <a:pt x="1912" y="4180"/>
                    </a:lnTo>
                    <a:cubicBezTo>
                      <a:pt x="1913" y="4179"/>
                      <a:pt x="1913" y="4178"/>
                      <a:pt x="1913" y="4178"/>
                    </a:cubicBezTo>
                    <a:cubicBezTo>
                      <a:pt x="1913" y="4177"/>
                      <a:pt x="1913" y="4176"/>
                      <a:pt x="1912" y="4175"/>
                    </a:cubicBezTo>
                    <a:cubicBezTo>
                      <a:pt x="1902" y="4164"/>
                      <a:pt x="1884" y="4157"/>
                      <a:pt x="1867" y="4156"/>
                    </a:cubicBezTo>
                    <a:lnTo>
                      <a:pt x="1867" y="4143"/>
                    </a:lnTo>
                    <a:cubicBezTo>
                      <a:pt x="1867" y="4142"/>
                      <a:pt x="1866" y="4141"/>
                      <a:pt x="1866" y="4141"/>
                    </a:cubicBezTo>
                    <a:cubicBezTo>
                      <a:pt x="1865" y="4140"/>
                      <a:pt x="1864" y="4140"/>
                      <a:pt x="1863" y="4140"/>
                    </a:cubicBezTo>
                    <a:lnTo>
                      <a:pt x="1851" y="4140"/>
                    </a:lnTo>
                    <a:cubicBezTo>
                      <a:pt x="1849" y="4140"/>
                      <a:pt x="1847" y="4141"/>
                      <a:pt x="1847" y="4143"/>
                    </a:cubicBezTo>
                    <a:lnTo>
                      <a:pt x="1847" y="4157"/>
                    </a:lnTo>
                    <a:cubicBezTo>
                      <a:pt x="1824" y="4159"/>
                      <a:pt x="1800" y="4176"/>
                      <a:pt x="1800" y="4206"/>
                    </a:cubicBezTo>
                    <a:cubicBezTo>
                      <a:pt x="1800" y="4237"/>
                      <a:pt x="1824" y="4249"/>
                      <a:pt x="1848" y="4256"/>
                    </a:cubicBezTo>
                    <a:lnTo>
                      <a:pt x="1848" y="4310"/>
                    </a:lnTo>
                    <a:cubicBezTo>
                      <a:pt x="1838" y="4309"/>
                      <a:pt x="1826" y="4303"/>
                      <a:pt x="1819" y="4293"/>
                    </a:cubicBezTo>
                    <a:cubicBezTo>
                      <a:pt x="1818" y="4292"/>
                      <a:pt x="1817" y="4291"/>
                      <a:pt x="1816" y="4291"/>
                    </a:cubicBezTo>
                    <a:cubicBezTo>
                      <a:pt x="1815" y="4291"/>
                      <a:pt x="1814" y="4291"/>
                      <a:pt x="1814" y="4292"/>
                    </a:cubicBezTo>
                    <a:lnTo>
                      <a:pt x="1796" y="4307"/>
                    </a:lnTo>
                    <a:cubicBezTo>
                      <a:pt x="1796" y="4308"/>
                      <a:pt x="1795" y="4308"/>
                      <a:pt x="1795" y="4309"/>
                    </a:cubicBezTo>
                    <a:cubicBezTo>
                      <a:pt x="1795" y="4310"/>
                      <a:pt x="1796" y="4311"/>
                      <a:pt x="1796" y="4312"/>
                    </a:cubicBezTo>
                    <a:cubicBezTo>
                      <a:pt x="1809" y="4326"/>
                      <a:pt x="1828" y="4335"/>
                      <a:pt x="1848" y="4336"/>
                    </a:cubicBezTo>
                    <a:lnTo>
                      <a:pt x="1848" y="4350"/>
                    </a:lnTo>
                    <a:cubicBezTo>
                      <a:pt x="1848" y="4351"/>
                      <a:pt x="1849" y="4352"/>
                      <a:pt x="1849" y="4352"/>
                    </a:cubicBezTo>
                    <a:cubicBezTo>
                      <a:pt x="1850" y="4353"/>
                      <a:pt x="1851" y="4353"/>
                      <a:pt x="1852" y="4353"/>
                    </a:cubicBezTo>
                    <a:lnTo>
                      <a:pt x="1864" y="4353"/>
                    </a:lnTo>
                    <a:cubicBezTo>
                      <a:pt x="1866" y="4353"/>
                      <a:pt x="1867" y="4352"/>
                      <a:pt x="1867" y="4350"/>
                    </a:cubicBezTo>
                    <a:lnTo>
                      <a:pt x="1867" y="4336"/>
                    </a:lnTo>
                    <a:cubicBezTo>
                      <a:pt x="1897" y="4334"/>
                      <a:pt x="1917" y="4313"/>
                      <a:pt x="1916" y="4285"/>
                    </a:cubicBezTo>
                    <a:cubicBezTo>
                      <a:pt x="1916" y="4252"/>
                      <a:pt x="1891" y="4240"/>
                      <a:pt x="1867" y="4232"/>
                    </a:cubicBezTo>
                    <a:lnTo>
                      <a:pt x="1867" y="4232"/>
                    </a:lnTo>
                    <a:close/>
                    <a:moveTo>
                      <a:pt x="1857" y="4402"/>
                    </a:moveTo>
                    <a:lnTo>
                      <a:pt x="1857" y="4402"/>
                    </a:lnTo>
                    <a:cubicBezTo>
                      <a:pt x="1770" y="4402"/>
                      <a:pt x="1699" y="4331"/>
                      <a:pt x="1699" y="4244"/>
                    </a:cubicBezTo>
                    <a:cubicBezTo>
                      <a:pt x="1699" y="4158"/>
                      <a:pt x="1770" y="4087"/>
                      <a:pt x="1857" y="4087"/>
                    </a:cubicBezTo>
                    <a:cubicBezTo>
                      <a:pt x="1944" y="4087"/>
                      <a:pt x="2014" y="4158"/>
                      <a:pt x="2014" y="4244"/>
                    </a:cubicBezTo>
                    <a:cubicBezTo>
                      <a:pt x="2014" y="4331"/>
                      <a:pt x="1944" y="4402"/>
                      <a:pt x="1857" y="4402"/>
                    </a:cubicBezTo>
                    <a:lnTo>
                      <a:pt x="1857" y="4402"/>
                    </a:lnTo>
                    <a:close/>
                    <a:moveTo>
                      <a:pt x="1857" y="4010"/>
                    </a:moveTo>
                    <a:lnTo>
                      <a:pt x="1857" y="4010"/>
                    </a:lnTo>
                    <a:cubicBezTo>
                      <a:pt x="1728" y="4010"/>
                      <a:pt x="1623" y="4115"/>
                      <a:pt x="1623" y="4244"/>
                    </a:cubicBezTo>
                    <a:cubicBezTo>
                      <a:pt x="1623" y="4373"/>
                      <a:pt x="1728" y="4478"/>
                      <a:pt x="1857" y="4478"/>
                    </a:cubicBezTo>
                    <a:cubicBezTo>
                      <a:pt x="1986" y="4478"/>
                      <a:pt x="2091" y="4373"/>
                      <a:pt x="2091" y="4244"/>
                    </a:cubicBezTo>
                    <a:cubicBezTo>
                      <a:pt x="2091" y="4115"/>
                      <a:pt x="1986" y="4010"/>
                      <a:pt x="1857" y="4010"/>
                    </a:cubicBezTo>
                    <a:lnTo>
                      <a:pt x="1857" y="4010"/>
                    </a:lnTo>
                    <a:close/>
                    <a:moveTo>
                      <a:pt x="1541" y="4250"/>
                    </a:moveTo>
                    <a:lnTo>
                      <a:pt x="1541" y="4250"/>
                    </a:lnTo>
                    <a:cubicBezTo>
                      <a:pt x="1541" y="4285"/>
                      <a:pt x="1513" y="4314"/>
                      <a:pt x="1478" y="4314"/>
                    </a:cubicBezTo>
                    <a:lnTo>
                      <a:pt x="396" y="4314"/>
                    </a:lnTo>
                    <a:cubicBezTo>
                      <a:pt x="360" y="4314"/>
                      <a:pt x="332" y="4285"/>
                      <a:pt x="332" y="4250"/>
                    </a:cubicBezTo>
                    <a:cubicBezTo>
                      <a:pt x="332" y="4215"/>
                      <a:pt x="360" y="4186"/>
                      <a:pt x="396" y="4186"/>
                    </a:cubicBezTo>
                    <a:lnTo>
                      <a:pt x="1478" y="4186"/>
                    </a:lnTo>
                    <a:cubicBezTo>
                      <a:pt x="1513" y="4186"/>
                      <a:pt x="1541" y="4215"/>
                      <a:pt x="1541" y="4250"/>
                    </a:cubicBezTo>
                    <a:lnTo>
                      <a:pt x="1541" y="4250"/>
                    </a:lnTo>
                    <a:close/>
                    <a:moveTo>
                      <a:pt x="3366" y="4250"/>
                    </a:moveTo>
                    <a:lnTo>
                      <a:pt x="3366" y="4250"/>
                    </a:lnTo>
                    <a:cubicBezTo>
                      <a:pt x="3366" y="4285"/>
                      <a:pt x="3338" y="4314"/>
                      <a:pt x="3302" y="4314"/>
                    </a:cubicBezTo>
                    <a:lnTo>
                      <a:pt x="2221" y="4314"/>
                    </a:lnTo>
                    <a:cubicBezTo>
                      <a:pt x="2185" y="4314"/>
                      <a:pt x="2157" y="4285"/>
                      <a:pt x="2157" y="4250"/>
                    </a:cubicBezTo>
                    <a:cubicBezTo>
                      <a:pt x="2157" y="4215"/>
                      <a:pt x="2185" y="4186"/>
                      <a:pt x="2221" y="4186"/>
                    </a:cubicBezTo>
                    <a:lnTo>
                      <a:pt x="3302" y="4186"/>
                    </a:lnTo>
                    <a:cubicBezTo>
                      <a:pt x="3338" y="4186"/>
                      <a:pt x="3366" y="4215"/>
                      <a:pt x="3366" y="4250"/>
                    </a:cubicBezTo>
                    <a:lnTo>
                      <a:pt x="3366" y="4250"/>
                    </a:lnTo>
                    <a:close/>
                    <a:moveTo>
                      <a:pt x="781" y="2512"/>
                    </a:moveTo>
                    <a:lnTo>
                      <a:pt x="781" y="2512"/>
                    </a:lnTo>
                    <a:cubicBezTo>
                      <a:pt x="781" y="2476"/>
                      <a:pt x="810" y="2448"/>
                      <a:pt x="845" y="2448"/>
                    </a:cubicBezTo>
                    <a:lnTo>
                      <a:pt x="2731" y="2448"/>
                    </a:lnTo>
                    <a:cubicBezTo>
                      <a:pt x="2766" y="2448"/>
                      <a:pt x="2795" y="2476"/>
                      <a:pt x="2795" y="2512"/>
                    </a:cubicBezTo>
                    <a:cubicBezTo>
                      <a:pt x="2795" y="2547"/>
                      <a:pt x="2766" y="2575"/>
                      <a:pt x="2731" y="2575"/>
                    </a:cubicBezTo>
                    <a:lnTo>
                      <a:pt x="845" y="2575"/>
                    </a:lnTo>
                    <a:cubicBezTo>
                      <a:pt x="810" y="2575"/>
                      <a:pt x="781" y="2547"/>
                      <a:pt x="781" y="2512"/>
                    </a:cubicBezTo>
                    <a:lnTo>
                      <a:pt x="781" y="2512"/>
                    </a:lnTo>
                    <a:close/>
                    <a:moveTo>
                      <a:pt x="781" y="2198"/>
                    </a:moveTo>
                    <a:lnTo>
                      <a:pt x="781" y="2198"/>
                    </a:lnTo>
                    <a:cubicBezTo>
                      <a:pt x="781" y="2162"/>
                      <a:pt x="810" y="2134"/>
                      <a:pt x="845" y="2134"/>
                    </a:cubicBezTo>
                    <a:lnTo>
                      <a:pt x="2731" y="2134"/>
                    </a:lnTo>
                    <a:cubicBezTo>
                      <a:pt x="2766" y="2134"/>
                      <a:pt x="2795" y="2162"/>
                      <a:pt x="2795" y="2198"/>
                    </a:cubicBezTo>
                    <a:cubicBezTo>
                      <a:pt x="2795" y="2233"/>
                      <a:pt x="2766" y="2262"/>
                      <a:pt x="2731" y="2262"/>
                    </a:cubicBezTo>
                    <a:lnTo>
                      <a:pt x="845" y="2262"/>
                    </a:lnTo>
                    <a:cubicBezTo>
                      <a:pt x="810" y="2262"/>
                      <a:pt x="781" y="2233"/>
                      <a:pt x="781" y="2198"/>
                    </a:cubicBezTo>
                    <a:lnTo>
                      <a:pt x="781" y="2198"/>
                    </a:lnTo>
                    <a:close/>
                    <a:moveTo>
                      <a:pt x="1863" y="1694"/>
                    </a:moveTo>
                    <a:lnTo>
                      <a:pt x="1863" y="1694"/>
                    </a:lnTo>
                    <a:lnTo>
                      <a:pt x="1863" y="1823"/>
                    </a:lnTo>
                    <a:cubicBezTo>
                      <a:pt x="1863" y="1838"/>
                      <a:pt x="1852" y="1849"/>
                      <a:pt x="1837" y="1849"/>
                    </a:cubicBezTo>
                    <a:lnTo>
                      <a:pt x="1752" y="1849"/>
                    </a:lnTo>
                    <a:cubicBezTo>
                      <a:pt x="1738" y="1849"/>
                      <a:pt x="1726" y="1838"/>
                      <a:pt x="1726" y="1823"/>
                    </a:cubicBezTo>
                    <a:lnTo>
                      <a:pt x="1726" y="1694"/>
                    </a:lnTo>
                    <a:cubicBezTo>
                      <a:pt x="1726" y="1680"/>
                      <a:pt x="1738" y="1668"/>
                      <a:pt x="1752" y="1668"/>
                    </a:cubicBezTo>
                    <a:lnTo>
                      <a:pt x="1837" y="1668"/>
                    </a:lnTo>
                    <a:cubicBezTo>
                      <a:pt x="1852" y="1668"/>
                      <a:pt x="1863" y="1680"/>
                      <a:pt x="1863" y="1694"/>
                    </a:cubicBezTo>
                    <a:lnTo>
                      <a:pt x="1863" y="1694"/>
                    </a:lnTo>
                    <a:close/>
                    <a:moveTo>
                      <a:pt x="1752" y="1592"/>
                    </a:moveTo>
                    <a:lnTo>
                      <a:pt x="1752" y="1592"/>
                    </a:lnTo>
                    <a:cubicBezTo>
                      <a:pt x="1696" y="1592"/>
                      <a:pt x="1650" y="1638"/>
                      <a:pt x="1650" y="1694"/>
                    </a:cubicBezTo>
                    <a:lnTo>
                      <a:pt x="1650" y="1823"/>
                    </a:lnTo>
                    <a:cubicBezTo>
                      <a:pt x="1650" y="1880"/>
                      <a:pt x="1696" y="1926"/>
                      <a:pt x="1752" y="1926"/>
                    </a:cubicBezTo>
                    <a:lnTo>
                      <a:pt x="1837" y="1926"/>
                    </a:lnTo>
                    <a:cubicBezTo>
                      <a:pt x="1894" y="1926"/>
                      <a:pt x="1940" y="1880"/>
                      <a:pt x="1940" y="1823"/>
                    </a:cubicBezTo>
                    <a:lnTo>
                      <a:pt x="1940" y="1694"/>
                    </a:lnTo>
                    <a:cubicBezTo>
                      <a:pt x="1940" y="1638"/>
                      <a:pt x="1894" y="1592"/>
                      <a:pt x="1837" y="1592"/>
                    </a:cubicBezTo>
                    <a:lnTo>
                      <a:pt x="1752" y="1592"/>
                    </a:lnTo>
                    <a:lnTo>
                      <a:pt x="1752" y="1592"/>
                    </a:lnTo>
                    <a:close/>
                    <a:moveTo>
                      <a:pt x="2187" y="1487"/>
                    </a:moveTo>
                    <a:lnTo>
                      <a:pt x="2187" y="1487"/>
                    </a:lnTo>
                    <a:lnTo>
                      <a:pt x="2187" y="1823"/>
                    </a:lnTo>
                    <a:cubicBezTo>
                      <a:pt x="2187" y="1838"/>
                      <a:pt x="2175" y="1849"/>
                      <a:pt x="2161" y="1849"/>
                    </a:cubicBezTo>
                    <a:lnTo>
                      <a:pt x="2080" y="1849"/>
                    </a:lnTo>
                    <a:cubicBezTo>
                      <a:pt x="2066" y="1849"/>
                      <a:pt x="2054" y="1838"/>
                      <a:pt x="2054" y="1823"/>
                    </a:cubicBezTo>
                    <a:lnTo>
                      <a:pt x="2054" y="1487"/>
                    </a:lnTo>
                    <a:cubicBezTo>
                      <a:pt x="2054" y="1473"/>
                      <a:pt x="2066" y="1462"/>
                      <a:pt x="2080" y="1462"/>
                    </a:cubicBezTo>
                    <a:lnTo>
                      <a:pt x="2161" y="1462"/>
                    </a:lnTo>
                    <a:cubicBezTo>
                      <a:pt x="2175" y="1462"/>
                      <a:pt x="2187" y="1473"/>
                      <a:pt x="2187" y="1487"/>
                    </a:cubicBezTo>
                    <a:lnTo>
                      <a:pt x="2187" y="1487"/>
                    </a:lnTo>
                    <a:close/>
                    <a:moveTo>
                      <a:pt x="2080" y="1385"/>
                    </a:moveTo>
                    <a:lnTo>
                      <a:pt x="2080" y="1385"/>
                    </a:lnTo>
                    <a:cubicBezTo>
                      <a:pt x="2024" y="1385"/>
                      <a:pt x="1978" y="1431"/>
                      <a:pt x="1978" y="1487"/>
                    </a:cubicBezTo>
                    <a:lnTo>
                      <a:pt x="1978" y="1823"/>
                    </a:lnTo>
                    <a:cubicBezTo>
                      <a:pt x="1978" y="1880"/>
                      <a:pt x="2024" y="1926"/>
                      <a:pt x="2080" y="1926"/>
                    </a:cubicBezTo>
                    <a:lnTo>
                      <a:pt x="2161" y="1926"/>
                    </a:lnTo>
                    <a:cubicBezTo>
                      <a:pt x="2218" y="1926"/>
                      <a:pt x="2263" y="1880"/>
                      <a:pt x="2263" y="1823"/>
                    </a:cubicBezTo>
                    <a:lnTo>
                      <a:pt x="2263" y="1487"/>
                    </a:lnTo>
                    <a:cubicBezTo>
                      <a:pt x="2263" y="1431"/>
                      <a:pt x="2218" y="1385"/>
                      <a:pt x="2161" y="1385"/>
                    </a:cubicBezTo>
                    <a:lnTo>
                      <a:pt x="2080" y="1385"/>
                    </a:lnTo>
                    <a:lnTo>
                      <a:pt x="2080" y="1385"/>
                    </a:lnTo>
                    <a:close/>
                    <a:moveTo>
                      <a:pt x="1538" y="1561"/>
                    </a:moveTo>
                    <a:lnTo>
                      <a:pt x="1538" y="1561"/>
                    </a:lnTo>
                    <a:lnTo>
                      <a:pt x="1538" y="1823"/>
                    </a:lnTo>
                    <a:cubicBezTo>
                      <a:pt x="1538" y="1838"/>
                      <a:pt x="1526" y="1849"/>
                      <a:pt x="1512" y="1849"/>
                    </a:cubicBezTo>
                    <a:lnTo>
                      <a:pt x="1431" y="1849"/>
                    </a:lnTo>
                    <a:cubicBezTo>
                      <a:pt x="1417" y="1849"/>
                      <a:pt x="1405" y="1838"/>
                      <a:pt x="1405" y="1823"/>
                    </a:cubicBezTo>
                    <a:lnTo>
                      <a:pt x="1405" y="1561"/>
                    </a:lnTo>
                    <a:cubicBezTo>
                      <a:pt x="1405" y="1546"/>
                      <a:pt x="1417" y="1535"/>
                      <a:pt x="1431" y="1535"/>
                    </a:cubicBezTo>
                    <a:lnTo>
                      <a:pt x="1512" y="1535"/>
                    </a:lnTo>
                    <a:cubicBezTo>
                      <a:pt x="1526" y="1535"/>
                      <a:pt x="1538" y="1546"/>
                      <a:pt x="1538" y="1561"/>
                    </a:cubicBezTo>
                    <a:lnTo>
                      <a:pt x="1538" y="1561"/>
                    </a:lnTo>
                    <a:close/>
                    <a:moveTo>
                      <a:pt x="1431" y="1458"/>
                    </a:moveTo>
                    <a:lnTo>
                      <a:pt x="1431" y="1458"/>
                    </a:lnTo>
                    <a:cubicBezTo>
                      <a:pt x="1375" y="1458"/>
                      <a:pt x="1329" y="1504"/>
                      <a:pt x="1329" y="1561"/>
                    </a:cubicBezTo>
                    <a:lnTo>
                      <a:pt x="1329" y="1823"/>
                    </a:lnTo>
                    <a:cubicBezTo>
                      <a:pt x="1329" y="1880"/>
                      <a:pt x="1375" y="1926"/>
                      <a:pt x="1431" y="1926"/>
                    </a:cubicBezTo>
                    <a:lnTo>
                      <a:pt x="1512" y="1926"/>
                    </a:lnTo>
                    <a:cubicBezTo>
                      <a:pt x="1568" y="1926"/>
                      <a:pt x="1614" y="1880"/>
                      <a:pt x="1614" y="1823"/>
                    </a:cubicBezTo>
                    <a:lnTo>
                      <a:pt x="1614" y="1561"/>
                    </a:lnTo>
                    <a:cubicBezTo>
                      <a:pt x="1614" y="1504"/>
                      <a:pt x="1568" y="1458"/>
                      <a:pt x="1512" y="1458"/>
                    </a:cubicBezTo>
                    <a:lnTo>
                      <a:pt x="1431" y="1458"/>
                    </a:lnTo>
                    <a:lnTo>
                      <a:pt x="1431" y="1458"/>
                    </a:lnTo>
                    <a:close/>
                    <a:moveTo>
                      <a:pt x="1413" y="1256"/>
                    </a:moveTo>
                    <a:lnTo>
                      <a:pt x="1413" y="1256"/>
                    </a:lnTo>
                    <a:cubicBezTo>
                      <a:pt x="1428" y="1256"/>
                      <a:pt x="1440" y="1268"/>
                      <a:pt x="1440" y="1283"/>
                    </a:cubicBezTo>
                    <a:cubicBezTo>
                      <a:pt x="1440" y="1297"/>
                      <a:pt x="1428" y="1309"/>
                      <a:pt x="1413" y="1309"/>
                    </a:cubicBezTo>
                    <a:cubicBezTo>
                      <a:pt x="1398" y="1309"/>
                      <a:pt x="1386" y="1297"/>
                      <a:pt x="1386" y="1283"/>
                    </a:cubicBezTo>
                    <a:cubicBezTo>
                      <a:pt x="1386" y="1268"/>
                      <a:pt x="1398" y="1256"/>
                      <a:pt x="1413" y="1256"/>
                    </a:cubicBezTo>
                    <a:lnTo>
                      <a:pt x="1413" y="1256"/>
                    </a:lnTo>
                    <a:close/>
                    <a:moveTo>
                      <a:pt x="1681" y="1050"/>
                    </a:moveTo>
                    <a:lnTo>
                      <a:pt x="1681" y="1050"/>
                    </a:lnTo>
                    <a:cubicBezTo>
                      <a:pt x="1695" y="1050"/>
                      <a:pt x="1707" y="1062"/>
                      <a:pt x="1707" y="1076"/>
                    </a:cubicBezTo>
                    <a:cubicBezTo>
                      <a:pt x="1707" y="1091"/>
                      <a:pt x="1695" y="1103"/>
                      <a:pt x="1681" y="1103"/>
                    </a:cubicBezTo>
                    <a:cubicBezTo>
                      <a:pt x="1666" y="1103"/>
                      <a:pt x="1654" y="1091"/>
                      <a:pt x="1654" y="1076"/>
                    </a:cubicBezTo>
                    <a:cubicBezTo>
                      <a:pt x="1654" y="1062"/>
                      <a:pt x="1666" y="1050"/>
                      <a:pt x="1681" y="1050"/>
                    </a:cubicBezTo>
                    <a:lnTo>
                      <a:pt x="1681" y="1050"/>
                    </a:lnTo>
                    <a:close/>
                    <a:moveTo>
                      <a:pt x="1886" y="1255"/>
                    </a:moveTo>
                    <a:lnTo>
                      <a:pt x="1886" y="1255"/>
                    </a:lnTo>
                    <a:cubicBezTo>
                      <a:pt x="1901" y="1255"/>
                      <a:pt x="1913" y="1267"/>
                      <a:pt x="1913" y="1282"/>
                    </a:cubicBezTo>
                    <a:cubicBezTo>
                      <a:pt x="1913" y="1296"/>
                      <a:pt x="1901" y="1308"/>
                      <a:pt x="1886" y="1308"/>
                    </a:cubicBezTo>
                    <a:cubicBezTo>
                      <a:pt x="1871" y="1308"/>
                      <a:pt x="1859" y="1296"/>
                      <a:pt x="1859" y="1282"/>
                    </a:cubicBezTo>
                    <a:cubicBezTo>
                      <a:pt x="1859" y="1267"/>
                      <a:pt x="1871" y="1255"/>
                      <a:pt x="1886" y="1255"/>
                    </a:cubicBezTo>
                    <a:lnTo>
                      <a:pt x="1886" y="1255"/>
                    </a:lnTo>
                    <a:close/>
                    <a:moveTo>
                      <a:pt x="2349" y="792"/>
                    </a:moveTo>
                    <a:lnTo>
                      <a:pt x="2349" y="792"/>
                    </a:lnTo>
                    <a:cubicBezTo>
                      <a:pt x="2364" y="792"/>
                      <a:pt x="2376" y="804"/>
                      <a:pt x="2376" y="819"/>
                    </a:cubicBezTo>
                    <a:cubicBezTo>
                      <a:pt x="2376" y="833"/>
                      <a:pt x="2364" y="845"/>
                      <a:pt x="2349" y="845"/>
                    </a:cubicBezTo>
                    <a:cubicBezTo>
                      <a:pt x="2334" y="845"/>
                      <a:pt x="2322" y="833"/>
                      <a:pt x="2322" y="819"/>
                    </a:cubicBezTo>
                    <a:cubicBezTo>
                      <a:pt x="2322" y="804"/>
                      <a:pt x="2334" y="792"/>
                      <a:pt x="2349" y="792"/>
                    </a:cubicBezTo>
                    <a:lnTo>
                      <a:pt x="2349" y="792"/>
                    </a:lnTo>
                    <a:close/>
                    <a:moveTo>
                      <a:pt x="1413" y="1386"/>
                    </a:moveTo>
                    <a:lnTo>
                      <a:pt x="1413" y="1386"/>
                    </a:lnTo>
                    <a:cubicBezTo>
                      <a:pt x="1470" y="1386"/>
                      <a:pt x="1516" y="1340"/>
                      <a:pt x="1516" y="1283"/>
                    </a:cubicBezTo>
                    <a:cubicBezTo>
                      <a:pt x="1516" y="1271"/>
                      <a:pt x="1514" y="1261"/>
                      <a:pt x="1511" y="1251"/>
                    </a:cubicBezTo>
                    <a:lnTo>
                      <a:pt x="1629" y="1165"/>
                    </a:lnTo>
                    <a:cubicBezTo>
                      <a:pt x="1644" y="1174"/>
                      <a:pt x="1662" y="1180"/>
                      <a:pt x="1681" y="1180"/>
                    </a:cubicBezTo>
                    <a:cubicBezTo>
                      <a:pt x="1695" y="1180"/>
                      <a:pt x="1709" y="1176"/>
                      <a:pt x="1721" y="1171"/>
                    </a:cubicBezTo>
                    <a:lnTo>
                      <a:pt x="1791" y="1241"/>
                    </a:lnTo>
                    <a:cubicBezTo>
                      <a:pt x="1786" y="1253"/>
                      <a:pt x="1783" y="1267"/>
                      <a:pt x="1783" y="1282"/>
                    </a:cubicBezTo>
                    <a:cubicBezTo>
                      <a:pt x="1783" y="1338"/>
                      <a:pt x="1829" y="1385"/>
                      <a:pt x="1886" y="1385"/>
                    </a:cubicBezTo>
                    <a:cubicBezTo>
                      <a:pt x="1943" y="1385"/>
                      <a:pt x="1989" y="1338"/>
                      <a:pt x="1989" y="1282"/>
                    </a:cubicBezTo>
                    <a:cubicBezTo>
                      <a:pt x="1989" y="1268"/>
                      <a:pt x="1986" y="1255"/>
                      <a:pt x="1981" y="1243"/>
                    </a:cubicBezTo>
                    <a:lnTo>
                      <a:pt x="2310" y="914"/>
                    </a:lnTo>
                    <a:cubicBezTo>
                      <a:pt x="2322" y="919"/>
                      <a:pt x="2335" y="922"/>
                      <a:pt x="2349" y="922"/>
                    </a:cubicBezTo>
                    <a:cubicBezTo>
                      <a:pt x="2406" y="922"/>
                      <a:pt x="2452" y="876"/>
                      <a:pt x="2452" y="819"/>
                    </a:cubicBezTo>
                    <a:cubicBezTo>
                      <a:pt x="2452" y="762"/>
                      <a:pt x="2406" y="716"/>
                      <a:pt x="2349" y="716"/>
                    </a:cubicBezTo>
                    <a:cubicBezTo>
                      <a:pt x="2292" y="716"/>
                      <a:pt x="2246" y="762"/>
                      <a:pt x="2246" y="819"/>
                    </a:cubicBezTo>
                    <a:cubicBezTo>
                      <a:pt x="2246" y="834"/>
                      <a:pt x="2249" y="848"/>
                      <a:pt x="2255" y="862"/>
                    </a:cubicBezTo>
                    <a:lnTo>
                      <a:pt x="1928" y="1188"/>
                    </a:lnTo>
                    <a:cubicBezTo>
                      <a:pt x="1915" y="1182"/>
                      <a:pt x="1901" y="1178"/>
                      <a:pt x="1886" y="1178"/>
                    </a:cubicBezTo>
                    <a:cubicBezTo>
                      <a:pt x="1871" y="1178"/>
                      <a:pt x="1858" y="1181"/>
                      <a:pt x="1845" y="1187"/>
                    </a:cubicBezTo>
                    <a:lnTo>
                      <a:pt x="1775" y="1117"/>
                    </a:lnTo>
                    <a:cubicBezTo>
                      <a:pt x="1781" y="1105"/>
                      <a:pt x="1784" y="1091"/>
                      <a:pt x="1784" y="1076"/>
                    </a:cubicBezTo>
                    <a:cubicBezTo>
                      <a:pt x="1784" y="1019"/>
                      <a:pt x="1738" y="973"/>
                      <a:pt x="1681" y="973"/>
                    </a:cubicBezTo>
                    <a:cubicBezTo>
                      <a:pt x="1624" y="973"/>
                      <a:pt x="1578" y="1019"/>
                      <a:pt x="1578" y="1076"/>
                    </a:cubicBezTo>
                    <a:cubicBezTo>
                      <a:pt x="1578" y="1086"/>
                      <a:pt x="1579" y="1095"/>
                      <a:pt x="1582" y="1104"/>
                    </a:cubicBezTo>
                    <a:lnTo>
                      <a:pt x="1461" y="1192"/>
                    </a:lnTo>
                    <a:cubicBezTo>
                      <a:pt x="1447" y="1184"/>
                      <a:pt x="1431" y="1180"/>
                      <a:pt x="1413" y="1180"/>
                    </a:cubicBezTo>
                    <a:cubicBezTo>
                      <a:pt x="1356" y="1180"/>
                      <a:pt x="1310" y="1226"/>
                      <a:pt x="1310" y="1283"/>
                    </a:cubicBezTo>
                    <a:cubicBezTo>
                      <a:pt x="1310" y="1340"/>
                      <a:pt x="1356" y="1386"/>
                      <a:pt x="1413" y="1386"/>
                    </a:cubicBezTo>
                    <a:lnTo>
                      <a:pt x="1413" y="1386"/>
                    </a:lnTo>
                    <a:close/>
                    <a:moveTo>
                      <a:pt x="3396" y="4671"/>
                    </a:moveTo>
                    <a:lnTo>
                      <a:pt x="3396" y="4671"/>
                    </a:lnTo>
                    <a:lnTo>
                      <a:pt x="308" y="4671"/>
                    </a:lnTo>
                    <a:cubicBezTo>
                      <a:pt x="208" y="4671"/>
                      <a:pt x="127" y="4590"/>
                      <a:pt x="127" y="4490"/>
                    </a:cubicBezTo>
                    <a:lnTo>
                      <a:pt x="127" y="3843"/>
                    </a:lnTo>
                    <a:lnTo>
                      <a:pt x="3577" y="3843"/>
                    </a:lnTo>
                    <a:lnTo>
                      <a:pt x="3577" y="4490"/>
                    </a:lnTo>
                    <a:cubicBezTo>
                      <a:pt x="3577" y="4590"/>
                      <a:pt x="3496" y="4671"/>
                      <a:pt x="3396" y="4671"/>
                    </a:cubicBezTo>
                    <a:lnTo>
                      <a:pt x="3396" y="4671"/>
                    </a:lnTo>
                    <a:close/>
                    <a:moveTo>
                      <a:pt x="308" y="126"/>
                    </a:moveTo>
                    <a:lnTo>
                      <a:pt x="308" y="126"/>
                    </a:lnTo>
                    <a:lnTo>
                      <a:pt x="3396" y="126"/>
                    </a:lnTo>
                    <a:cubicBezTo>
                      <a:pt x="3496" y="126"/>
                      <a:pt x="3577" y="207"/>
                      <a:pt x="3577" y="307"/>
                    </a:cubicBezTo>
                    <a:lnTo>
                      <a:pt x="3577" y="3715"/>
                    </a:lnTo>
                    <a:lnTo>
                      <a:pt x="127" y="3715"/>
                    </a:lnTo>
                    <a:lnTo>
                      <a:pt x="127" y="307"/>
                    </a:lnTo>
                    <a:cubicBezTo>
                      <a:pt x="127" y="207"/>
                      <a:pt x="208" y="126"/>
                      <a:pt x="308" y="126"/>
                    </a:cubicBezTo>
                    <a:lnTo>
                      <a:pt x="308" y="126"/>
                    </a:lnTo>
                    <a:close/>
                    <a:moveTo>
                      <a:pt x="3396" y="0"/>
                    </a:moveTo>
                    <a:lnTo>
                      <a:pt x="3396" y="0"/>
                    </a:lnTo>
                    <a:lnTo>
                      <a:pt x="308" y="0"/>
                    </a:lnTo>
                    <a:cubicBezTo>
                      <a:pt x="138" y="0"/>
                      <a:pt x="0" y="137"/>
                      <a:pt x="0" y="307"/>
                    </a:cubicBezTo>
                    <a:lnTo>
                      <a:pt x="0" y="4490"/>
                    </a:lnTo>
                    <a:cubicBezTo>
                      <a:pt x="0" y="4660"/>
                      <a:pt x="138" y="4799"/>
                      <a:pt x="308" y="4799"/>
                    </a:cubicBezTo>
                    <a:lnTo>
                      <a:pt x="3396" y="4799"/>
                    </a:lnTo>
                    <a:cubicBezTo>
                      <a:pt x="3566" y="4799"/>
                      <a:pt x="3704" y="4660"/>
                      <a:pt x="3704" y="4490"/>
                    </a:cubicBezTo>
                    <a:lnTo>
                      <a:pt x="3704" y="307"/>
                    </a:lnTo>
                    <a:cubicBezTo>
                      <a:pt x="3704" y="137"/>
                      <a:pt x="3566" y="0"/>
                      <a:pt x="3396" y="0"/>
                    </a:cubicBez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grpSp>
      </p:grpSp>
      <p:grpSp>
        <p:nvGrpSpPr>
          <p:cNvPr id="34" name="Group 33">
            <a:extLst>
              <a:ext uri="{FF2B5EF4-FFF2-40B4-BE49-F238E27FC236}">
                <a16:creationId xmlns:a16="http://schemas.microsoft.com/office/drawing/2014/main" id="{564102B4-433D-6D43-EC6E-05A79D434890}"/>
              </a:ext>
            </a:extLst>
          </p:cNvPr>
          <p:cNvGrpSpPr/>
          <p:nvPr/>
        </p:nvGrpSpPr>
        <p:grpSpPr>
          <a:xfrm>
            <a:off x="5697524" y="1669812"/>
            <a:ext cx="1853893" cy="1316258"/>
            <a:chOff x="5122117" y="798410"/>
            <a:chExt cx="2471857" cy="1755010"/>
          </a:xfrm>
        </p:grpSpPr>
        <p:grpSp>
          <p:nvGrpSpPr>
            <p:cNvPr id="35" name="Group 34">
              <a:extLst>
                <a:ext uri="{FF2B5EF4-FFF2-40B4-BE49-F238E27FC236}">
                  <a16:creationId xmlns:a16="http://schemas.microsoft.com/office/drawing/2014/main" id="{05FC9A25-91D0-A1E6-4E52-26F5420A446A}"/>
                </a:ext>
              </a:extLst>
            </p:cNvPr>
            <p:cNvGrpSpPr/>
            <p:nvPr/>
          </p:nvGrpSpPr>
          <p:grpSpPr>
            <a:xfrm>
              <a:off x="5966050" y="1456140"/>
              <a:ext cx="931370" cy="1097280"/>
              <a:chOff x="5966050" y="1456140"/>
              <a:chExt cx="931370" cy="1097280"/>
            </a:xfrm>
          </p:grpSpPr>
          <p:sp>
            <p:nvSpPr>
              <p:cNvPr id="37" name="Freeform 17">
                <a:extLst>
                  <a:ext uri="{FF2B5EF4-FFF2-40B4-BE49-F238E27FC236}">
                    <a16:creationId xmlns:a16="http://schemas.microsoft.com/office/drawing/2014/main" id="{4A08AF1D-1287-09C3-1963-EC8C8609D8BA}"/>
                  </a:ext>
                </a:extLst>
              </p:cNvPr>
              <p:cNvSpPr>
                <a:spLocks noChangeAspect="1" noEditPoints="1"/>
              </p:cNvSpPr>
              <p:nvPr/>
            </p:nvSpPr>
            <p:spPr bwMode="auto">
              <a:xfrm>
                <a:off x="5966050" y="1540080"/>
                <a:ext cx="783993" cy="1013340"/>
              </a:xfrm>
              <a:custGeom>
                <a:avLst/>
                <a:gdLst>
                  <a:gd name="T0" fmla="*/ 343 w 3704"/>
                  <a:gd name="T1" fmla="*/ 749 h 4799"/>
                  <a:gd name="T2" fmla="*/ 2128 w 3704"/>
                  <a:gd name="T3" fmla="*/ 686 h 4799"/>
                  <a:gd name="T4" fmla="*/ 2128 w 3704"/>
                  <a:gd name="T5" fmla="*/ 812 h 4799"/>
                  <a:gd name="T6" fmla="*/ 343 w 3704"/>
                  <a:gd name="T7" fmla="*/ 749 h 4799"/>
                  <a:gd name="T8" fmla="*/ 343 w 3704"/>
                  <a:gd name="T9" fmla="*/ 1156 h 4799"/>
                  <a:gd name="T10" fmla="*/ 406 w 3704"/>
                  <a:gd name="T11" fmla="*/ 1093 h 4799"/>
                  <a:gd name="T12" fmla="*/ 2191 w 3704"/>
                  <a:gd name="T13" fmla="*/ 1156 h 4799"/>
                  <a:gd name="T14" fmla="*/ 406 w 3704"/>
                  <a:gd name="T15" fmla="*/ 1219 h 4799"/>
                  <a:gd name="T16" fmla="*/ 343 w 3704"/>
                  <a:gd name="T17" fmla="*/ 1156 h 4799"/>
                  <a:gd name="T18" fmla="*/ 406 w 3704"/>
                  <a:gd name="T19" fmla="*/ 1627 h 4799"/>
                  <a:gd name="T20" fmla="*/ 406 w 3704"/>
                  <a:gd name="T21" fmla="*/ 1501 h 4799"/>
                  <a:gd name="T22" fmla="*/ 2191 w 3704"/>
                  <a:gd name="T23" fmla="*/ 1564 h 4799"/>
                  <a:gd name="T24" fmla="*/ 406 w 3704"/>
                  <a:gd name="T25" fmla="*/ 1627 h 4799"/>
                  <a:gd name="T26" fmla="*/ 3144 w 3704"/>
                  <a:gd name="T27" fmla="*/ 4267 h 4799"/>
                  <a:gd name="T28" fmla="*/ 2379 w 3704"/>
                  <a:gd name="T29" fmla="*/ 4267 h 4799"/>
                  <a:gd name="T30" fmla="*/ 3203 w 3704"/>
                  <a:gd name="T31" fmla="*/ 3669 h 4799"/>
                  <a:gd name="T32" fmla="*/ 3144 w 3704"/>
                  <a:gd name="T33" fmla="*/ 4267 h 4799"/>
                  <a:gd name="T34" fmla="*/ 502 w 3704"/>
                  <a:gd name="T35" fmla="*/ 4207 h 4799"/>
                  <a:gd name="T36" fmla="*/ 502 w 3704"/>
                  <a:gd name="T37" fmla="*/ 3669 h 4799"/>
                  <a:gd name="T38" fmla="*/ 1311 w 3704"/>
                  <a:gd name="T39" fmla="*/ 4267 h 4799"/>
                  <a:gd name="T40" fmla="*/ 502 w 3704"/>
                  <a:gd name="T41" fmla="*/ 4207 h 4799"/>
                  <a:gd name="T42" fmla="*/ 561 w 3704"/>
                  <a:gd name="T43" fmla="*/ 2146 h 4799"/>
                  <a:gd name="T44" fmla="*/ 1311 w 3704"/>
                  <a:gd name="T45" fmla="*/ 2146 h 4799"/>
                  <a:gd name="T46" fmla="*/ 502 w 3704"/>
                  <a:gd name="T47" fmla="*/ 2795 h 4799"/>
                  <a:gd name="T48" fmla="*/ 561 w 3704"/>
                  <a:gd name="T49" fmla="*/ 2146 h 4799"/>
                  <a:gd name="T50" fmla="*/ 3203 w 3704"/>
                  <a:gd name="T51" fmla="*/ 2206 h 4799"/>
                  <a:gd name="T52" fmla="*/ 3203 w 3704"/>
                  <a:gd name="T53" fmla="*/ 2795 h 4799"/>
                  <a:gd name="T54" fmla="*/ 2379 w 3704"/>
                  <a:gd name="T55" fmla="*/ 2146 h 4799"/>
                  <a:gd name="T56" fmla="*/ 3203 w 3704"/>
                  <a:gd name="T57" fmla="*/ 2206 h 4799"/>
                  <a:gd name="T58" fmla="*/ 2379 w 3704"/>
                  <a:gd name="T59" fmla="*/ 2920 h 4799"/>
                  <a:gd name="T60" fmla="*/ 3203 w 3704"/>
                  <a:gd name="T61" fmla="*/ 2920 h 4799"/>
                  <a:gd name="T62" fmla="*/ 2379 w 3704"/>
                  <a:gd name="T63" fmla="*/ 3543 h 4799"/>
                  <a:gd name="T64" fmla="*/ 1437 w 3704"/>
                  <a:gd name="T65" fmla="*/ 2146 h 4799"/>
                  <a:gd name="T66" fmla="*/ 2253 w 3704"/>
                  <a:gd name="T67" fmla="*/ 2146 h 4799"/>
                  <a:gd name="T68" fmla="*/ 1437 w 3704"/>
                  <a:gd name="T69" fmla="*/ 2795 h 4799"/>
                  <a:gd name="T70" fmla="*/ 502 w 3704"/>
                  <a:gd name="T71" fmla="*/ 2920 h 4799"/>
                  <a:gd name="T72" fmla="*/ 1311 w 3704"/>
                  <a:gd name="T73" fmla="*/ 2920 h 4799"/>
                  <a:gd name="T74" fmla="*/ 502 w 3704"/>
                  <a:gd name="T75" fmla="*/ 3543 h 4799"/>
                  <a:gd name="T76" fmla="*/ 1437 w 3704"/>
                  <a:gd name="T77" fmla="*/ 3669 h 4799"/>
                  <a:gd name="T78" fmla="*/ 2253 w 3704"/>
                  <a:gd name="T79" fmla="*/ 3669 h 4799"/>
                  <a:gd name="T80" fmla="*/ 1437 w 3704"/>
                  <a:gd name="T81" fmla="*/ 4267 h 4799"/>
                  <a:gd name="T82" fmla="*/ 1437 w 3704"/>
                  <a:gd name="T83" fmla="*/ 2920 h 4799"/>
                  <a:gd name="T84" fmla="*/ 2253 w 3704"/>
                  <a:gd name="T85" fmla="*/ 2920 h 4799"/>
                  <a:gd name="T86" fmla="*/ 1437 w 3704"/>
                  <a:gd name="T87" fmla="*/ 3543 h 4799"/>
                  <a:gd name="T88" fmla="*/ 3144 w 3704"/>
                  <a:gd name="T89" fmla="*/ 2020 h 4799"/>
                  <a:gd name="T90" fmla="*/ 561 w 3704"/>
                  <a:gd name="T91" fmla="*/ 2020 h 4799"/>
                  <a:gd name="T92" fmla="*/ 376 w 3704"/>
                  <a:gd name="T93" fmla="*/ 4207 h 4799"/>
                  <a:gd name="T94" fmla="*/ 3144 w 3704"/>
                  <a:gd name="T95" fmla="*/ 4392 h 4799"/>
                  <a:gd name="T96" fmla="*/ 3329 w 3704"/>
                  <a:gd name="T97" fmla="*/ 2206 h 4799"/>
                  <a:gd name="T98" fmla="*/ 3144 w 3704"/>
                  <a:gd name="T99" fmla="*/ 2020 h 4799"/>
                  <a:gd name="T100" fmla="*/ 3578 w 3704"/>
                  <a:gd name="T101" fmla="*/ 4491 h 4799"/>
                  <a:gd name="T102" fmla="*/ 307 w 3704"/>
                  <a:gd name="T103" fmla="*/ 4673 h 4799"/>
                  <a:gd name="T104" fmla="*/ 125 w 3704"/>
                  <a:gd name="T105" fmla="*/ 306 h 4799"/>
                  <a:gd name="T106" fmla="*/ 3396 w 3704"/>
                  <a:gd name="T107" fmla="*/ 124 h 4799"/>
                  <a:gd name="T108" fmla="*/ 3578 w 3704"/>
                  <a:gd name="T109" fmla="*/ 4491 h 4799"/>
                  <a:gd name="T110" fmla="*/ 3396 w 3704"/>
                  <a:gd name="T111" fmla="*/ 0 h 4799"/>
                  <a:gd name="T112" fmla="*/ 307 w 3704"/>
                  <a:gd name="T113" fmla="*/ 0 h 4799"/>
                  <a:gd name="T114" fmla="*/ 0 w 3704"/>
                  <a:gd name="T115" fmla="*/ 4491 h 4799"/>
                  <a:gd name="T116" fmla="*/ 3396 w 3704"/>
                  <a:gd name="T117" fmla="*/ 4799 h 4799"/>
                  <a:gd name="T118" fmla="*/ 3704 w 3704"/>
                  <a:gd name="T119" fmla="*/ 30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4" h="4799">
                    <a:moveTo>
                      <a:pt x="343" y="749"/>
                    </a:moveTo>
                    <a:lnTo>
                      <a:pt x="343" y="749"/>
                    </a:lnTo>
                    <a:cubicBezTo>
                      <a:pt x="343" y="714"/>
                      <a:pt x="371" y="686"/>
                      <a:pt x="406" y="686"/>
                    </a:cubicBezTo>
                    <a:lnTo>
                      <a:pt x="2128" y="686"/>
                    </a:lnTo>
                    <a:cubicBezTo>
                      <a:pt x="2162" y="686"/>
                      <a:pt x="2191" y="714"/>
                      <a:pt x="2191" y="749"/>
                    </a:cubicBezTo>
                    <a:cubicBezTo>
                      <a:pt x="2191" y="784"/>
                      <a:pt x="2162" y="812"/>
                      <a:pt x="2128" y="812"/>
                    </a:cubicBezTo>
                    <a:lnTo>
                      <a:pt x="406" y="812"/>
                    </a:lnTo>
                    <a:cubicBezTo>
                      <a:pt x="371" y="812"/>
                      <a:pt x="343" y="784"/>
                      <a:pt x="343" y="749"/>
                    </a:cubicBezTo>
                    <a:lnTo>
                      <a:pt x="343" y="749"/>
                    </a:lnTo>
                    <a:close/>
                    <a:moveTo>
                      <a:pt x="343" y="1156"/>
                    </a:moveTo>
                    <a:lnTo>
                      <a:pt x="343" y="1156"/>
                    </a:lnTo>
                    <a:cubicBezTo>
                      <a:pt x="343" y="1121"/>
                      <a:pt x="371" y="1093"/>
                      <a:pt x="406" y="1093"/>
                    </a:cubicBezTo>
                    <a:lnTo>
                      <a:pt x="2128" y="1093"/>
                    </a:lnTo>
                    <a:cubicBezTo>
                      <a:pt x="2162" y="1093"/>
                      <a:pt x="2191" y="1121"/>
                      <a:pt x="2191" y="1156"/>
                    </a:cubicBezTo>
                    <a:cubicBezTo>
                      <a:pt x="2191" y="1191"/>
                      <a:pt x="2162" y="1219"/>
                      <a:pt x="2128" y="1219"/>
                    </a:cubicBezTo>
                    <a:lnTo>
                      <a:pt x="406" y="1219"/>
                    </a:lnTo>
                    <a:cubicBezTo>
                      <a:pt x="371" y="1219"/>
                      <a:pt x="343" y="1191"/>
                      <a:pt x="343" y="1156"/>
                    </a:cubicBezTo>
                    <a:lnTo>
                      <a:pt x="343" y="1156"/>
                    </a:lnTo>
                    <a:close/>
                    <a:moveTo>
                      <a:pt x="406" y="1627"/>
                    </a:moveTo>
                    <a:lnTo>
                      <a:pt x="406" y="1627"/>
                    </a:lnTo>
                    <a:cubicBezTo>
                      <a:pt x="371" y="1627"/>
                      <a:pt x="343" y="1599"/>
                      <a:pt x="343" y="1564"/>
                    </a:cubicBezTo>
                    <a:cubicBezTo>
                      <a:pt x="343" y="1529"/>
                      <a:pt x="371" y="1501"/>
                      <a:pt x="406" y="1501"/>
                    </a:cubicBezTo>
                    <a:lnTo>
                      <a:pt x="2128" y="1501"/>
                    </a:lnTo>
                    <a:cubicBezTo>
                      <a:pt x="2162" y="1501"/>
                      <a:pt x="2191" y="1529"/>
                      <a:pt x="2191" y="1564"/>
                    </a:cubicBezTo>
                    <a:cubicBezTo>
                      <a:pt x="2191" y="1599"/>
                      <a:pt x="2162" y="1627"/>
                      <a:pt x="2128" y="1627"/>
                    </a:cubicBezTo>
                    <a:lnTo>
                      <a:pt x="406" y="1627"/>
                    </a:lnTo>
                    <a:lnTo>
                      <a:pt x="406" y="1627"/>
                    </a:lnTo>
                    <a:close/>
                    <a:moveTo>
                      <a:pt x="3144" y="4267"/>
                    </a:moveTo>
                    <a:lnTo>
                      <a:pt x="3144" y="4267"/>
                    </a:lnTo>
                    <a:lnTo>
                      <a:pt x="2379" y="4267"/>
                    </a:lnTo>
                    <a:lnTo>
                      <a:pt x="2379" y="3669"/>
                    </a:lnTo>
                    <a:lnTo>
                      <a:pt x="3203" y="3669"/>
                    </a:lnTo>
                    <a:lnTo>
                      <a:pt x="3203" y="4207"/>
                    </a:lnTo>
                    <a:cubicBezTo>
                      <a:pt x="3203" y="4240"/>
                      <a:pt x="3177" y="4267"/>
                      <a:pt x="3144" y="4267"/>
                    </a:cubicBezTo>
                    <a:lnTo>
                      <a:pt x="3144" y="4267"/>
                    </a:lnTo>
                    <a:close/>
                    <a:moveTo>
                      <a:pt x="502" y="4207"/>
                    </a:moveTo>
                    <a:lnTo>
                      <a:pt x="502" y="4207"/>
                    </a:lnTo>
                    <a:lnTo>
                      <a:pt x="502" y="3669"/>
                    </a:lnTo>
                    <a:lnTo>
                      <a:pt x="1311" y="3669"/>
                    </a:lnTo>
                    <a:lnTo>
                      <a:pt x="1311" y="4267"/>
                    </a:lnTo>
                    <a:lnTo>
                      <a:pt x="561" y="4267"/>
                    </a:lnTo>
                    <a:cubicBezTo>
                      <a:pt x="529" y="4267"/>
                      <a:pt x="502" y="4240"/>
                      <a:pt x="502" y="4207"/>
                    </a:cubicBezTo>
                    <a:lnTo>
                      <a:pt x="502" y="4207"/>
                    </a:lnTo>
                    <a:close/>
                    <a:moveTo>
                      <a:pt x="561" y="2146"/>
                    </a:moveTo>
                    <a:lnTo>
                      <a:pt x="561" y="2146"/>
                    </a:lnTo>
                    <a:lnTo>
                      <a:pt x="1311" y="2146"/>
                    </a:lnTo>
                    <a:lnTo>
                      <a:pt x="1311" y="2795"/>
                    </a:lnTo>
                    <a:lnTo>
                      <a:pt x="502" y="2795"/>
                    </a:lnTo>
                    <a:lnTo>
                      <a:pt x="502" y="2206"/>
                    </a:lnTo>
                    <a:cubicBezTo>
                      <a:pt x="502" y="2173"/>
                      <a:pt x="529" y="2146"/>
                      <a:pt x="561" y="2146"/>
                    </a:cubicBezTo>
                    <a:lnTo>
                      <a:pt x="561" y="2146"/>
                    </a:lnTo>
                    <a:close/>
                    <a:moveTo>
                      <a:pt x="3203" y="2206"/>
                    </a:moveTo>
                    <a:lnTo>
                      <a:pt x="3203" y="2206"/>
                    </a:lnTo>
                    <a:lnTo>
                      <a:pt x="3203" y="2795"/>
                    </a:lnTo>
                    <a:lnTo>
                      <a:pt x="2379" y="2795"/>
                    </a:lnTo>
                    <a:lnTo>
                      <a:pt x="2379" y="2146"/>
                    </a:lnTo>
                    <a:lnTo>
                      <a:pt x="3144" y="2146"/>
                    </a:lnTo>
                    <a:cubicBezTo>
                      <a:pt x="3177" y="2146"/>
                      <a:pt x="3203" y="2173"/>
                      <a:pt x="3203" y="2206"/>
                    </a:cubicBezTo>
                    <a:lnTo>
                      <a:pt x="3203" y="2206"/>
                    </a:lnTo>
                    <a:close/>
                    <a:moveTo>
                      <a:pt x="2379" y="2920"/>
                    </a:moveTo>
                    <a:lnTo>
                      <a:pt x="2379" y="2920"/>
                    </a:lnTo>
                    <a:lnTo>
                      <a:pt x="3203" y="2920"/>
                    </a:lnTo>
                    <a:lnTo>
                      <a:pt x="3203" y="3543"/>
                    </a:lnTo>
                    <a:lnTo>
                      <a:pt x="2379" y="3543"/>
                    </a:lnTo>
                    <a:lnTo>
                      <a:pt x="2379" y="2920"/>
                    </a:lnTo>
                    <a:close/>
                    <a:moveTo>
                      <a:pt x="1437" y="2146"/>
                    </a:moveTo>
                    <a:lnTo>
                      <a:pt x="1437" y="2146"/>
                    </a:lnTo>
                    <a:lnTo>
                      <a:pt x="2253" y="2146"/>
                    </a:lnTo>
                    <a:lnTo>
                      <a:pt x="2253" y="2795"/>
                    </a:lnTo>
                    <a:lnTo>
                      <a:pt x="1437" y="2795"/>
                    </a:lnTo>
                    <a:lnTo>
                      <a:pt x="1437" y="2146"/>
                    </a:lnTo>
                    <a:close/>
                    <a:moveTo>
                      <a:pt x="502" y="2920"/>
                    </a:moveTo>
                    <a:lnTo>
                      <a:pt x="502" y="2920"/>
                    </a:lnTo>
                    <a:lnTo>
                      <a:pt x="1311" y="2920"/>
                    </a:lnTo>
                    <a:lnTo>
                      <a:pt x="1311" y="3543"/>
                    </a:lnTo>
                    <a:lnTo>
                      <a:pt x="502" y="3543"/>
                    </a:lnTo>
                    <a:lnTo>
                      <a:pt x="502" y="2920"/>
                    </a:lnTo>
                    <a:close/>
                    <a:moveTo>
                      <a:pt x="1437" y="3669"/>
                    </a:moveTo>
                    <a:lnTo>
                      <a:pt x="1437" y="3669"/>
                    </a:lnTo>
                    <a:lnTo>
                      <a:pt x="2253" y="3669"/>
                    </a:lnTo>
                    <a:lnTo>
                      <a:pt x="2253" y="4267"/>
                    </a:lnTo>
                    <a:lnTo>
                      <a:pt x="1437" y="4267"/>
                    </a:lnTo>
                    <a:lnTo>
                      <a:pt x="1437" y="3669"/>
                    </a:lnTo>
                    <a:close/>
                    <a:moveTo>
                      <a:pt x="1437" y="2920"/>
                    </a:moveTo>
                    <a:lnTo>
                      <a:pt x="1437" y="2920"/>
                    </a:lnTo>
                    <a:lnTo>
                      <a:pt x="2253" y="2920"/>
                    </a:lnTo>
                    <a:lnTo>
                      <a:pt x="2253" y="3543"/>
                    </a:lnTo>
                    <a:lnTo>
                      <a:pt x="1437" y="3543"/>
                    </a:lnTo>
                    <a:lnTo>
                      <a:pt x="1437" y="2920"/>
                    </a:lnTo>
                    <a:close/>
                    <a:moveTo>
                      <a:pt x="3144" y="2020"/>
                    </a:moveTo>
                    <a:lnTo>
                      <a:pt x="3144" y="2020"/>
                    </a:lnTo>
                    <a:lnTo>
                      <a:pt x="561" y="2020"/>
                    </a:lnTo>
                    <a:cubicBezTo>
                      <a:pt x="459" y="2020"/>
                      <a:pt x="376" y="2103"/>
                      <a:pt x="376" y="2206"/>
                    </a:cubicBezTo>
                    <a:lnTo>
                      <a:pt x="376" y="4207"/>
                    </a:lnTo>
                    <a:cubicBezTo>
                      <a:pt x="376" y="4309"/>
                      <a:pt x="459" y="4392"/>
                      <a:pt x="561" y="4392"/>
                    </a:cubicBezTo>
                    <a:lnTo>
                      <a:pt x="3144" y="4392"/>
                    </a:lnTo>
                    <a:cubicBezTo>
                      <a:pt x="3246" y="4392"/>
                      <a:pt x="3329" y="4309"/>
                      <a:pt x="3329" y="4207"/>
                    </a:cubicBezTo>
                    <a:lnTo>
                      <a:pt x="3329" y="2206"/>
                    </a:lnTo>
                    <a:cubicBezTo>
                      <a:pt x="3329" y="2103"/>
                      <a:pt x="3246" y="2020"/>
                      <a:pt x="3144" y="2020"/>
                    </a:cubicBezTo>
                    <a:lnTo>
                      <a:pt x="3144" y="2020"/>
                    </a:lnTo>
                    <a:close/>
                    <a:moveTo>
                      <a:pt x="3578" y="4491"/>
                    </a:moveTo>
                    <a:lnTo>
                      <a:pt x="3578" y="4491"/>
                    </a:lnTo>
                    <a:cubicBezTo>
                      <a:pt x="3578" y="4591"/>
                      <a:pt x="3496" y="4673"/>
                      <a:pt x="3396" y="4673"/>
                    </a:cubicBezTo>
                    <a:lnTo>
                      <a:pt x="307" y="4673"/>
                    </a:lnTo>
                    <a:cubicBezTo>
                      <a:pt x="207" y="4673"/>
                      <a:pt x="125" y="4591"/>
                      <a:pt x="125" y="4491"/>
                    </a:cubicBezTo>
                    <a:lnTo>
                      <a:pt x="125" y="306"/>
                    </a:lnTo>
                    <a:cubicBezTo>
                      <a:pt x="125" y="206"/>
                      <a:pt x="207" y="124"/>
                      <a:pt x="307" y="124"/>
                    </a:cubicBezTo>
                    <a:lnTo>
                      <a:pt x="3396" y="124"/>
                    </a:lnTo>
                    <a:cubicBezTo>
                      <a:pt x="3496" y="124"/>
                      <a:pt x="3578" y="206"/>
                      <a:pt x="3578" y="306"/>
                    </a:cubicBezTo>
                    <a:lnTo>
                      <a:pt x="3578" y="4491"/>
                    </a:lnTo>
                    <a:lnTo>
                      <a:pt x="3578" y="4491"/>
                    </a:lnTo>
                    <a:close/>
                    <a:moveTo>
                      <a:pt x="3396" y="0"/>
                    </a:moveTo>
                    <a:lnTo>
                      <a:pt x="3396" y="0"/>
                    </a:lnTo>
                    <a:lnTo>
                      <a:pt x="307" y="0"/>
                    </a:lnTo>
                    <a:cubicBezTo>
                      <a:pt x="137" y="0"/>
                      <a:pt x="0" y="136"/>
                      <a:pt x="0" y="306"/>
                    </a:cubicBezTo>
                    <a:lnTo>
                      <a:pt x="0" y="4491"/>
                    </a:lnTo>
                    <a:cubicBezTo>
                      <a:pt x="0" y="4661"/>
                      <a:pt x="137" y="4799"/>
                      <a:pt x="307" y="4799"/>
                    </a:cubicBezTo>
                    <a:lnTo>
                      <a:pt x="3396" y="4799"/>
                    </a:lnTo>
                    <a:cubicBezTo>
                      <a:pt x="3566" y="4799"/>
                      <a:pt x="3704" y="4661"/>
                      <a:pt x="3704" y="4491"/>
                    </a:cubicBezTo>
                    <a:lnTo>
                      <a:pt x="3704" y="306"/>
                    </a:lnTo>
                    <a:cubicBezTo>
                      <a:pt x="3704" y="136"/>
                      <a:pt x="3566" y="0"/>
                      <a:pt x="3396" y="0"/>
                    </a:cubicBez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grpSp>
            <p:nvGrpSpPr>
              <p:cNvPr id="38" name="Group 37">
                <a:extLst>
                  <a:ext uri="{FF2B5EF4-FFF2-40B4-BE49-F238E27FC236}">
                    <a16:creationId xmlns:a16="http://schemas.microsoft.com/office/drawing/2014/main" id="{35FD5339-FF93-A541-2293-122A3B76B423}"/>
                  </a:ext>
                </a:extLst>
              </p:cNvPr>
              <p:cNvGrpSpPr/>
              <p:nvPr/>
            </p:nvGrpSpPr>
            <p:grpSpPr>
              <a:xfrm>
                <a:off x="6410983" y="1456140"/>
                <a:ext cx="486437" cy="253335"/>
                <a:chOff x="2204061" y="1853368"/>
                <a:chExt cx="877884" cy="457200"/>
              </a:xfrm>
              <a:solidFill>
                <a:srgbClr val="86134F">
                  <a:lumMod val="60000"/>
                  <a:lumOff val="40000"/>
                </a:srgbClr>
              </a:solidFill>
            </p:grpSpPr>
            <p:sp>
              <p:nvSpPr>
                <p:cNvPr id="40" name="Freeform: Shape 39">
                  <a:extLst>
                    <a:ext uri="{FF2B5EF4-FFF2-40B4-BE49-F238E27FC236}">
                      <a16:creationId xmlns:a16="http://schemas.microsoft.com/office/drawing/2014/main" id="{8E347A53-0DAD-1D54-0443-11B6E91A3BD6}"/>
                    </a:ext>
                  </a:extLst>
                </p:cNvPr>
                <p:cNvSpPr/>
                <p:nvPr/>
              </p:nvSpPr>
              <p:spPr>
                <a:xfrm>
                  <a:off x="2214564" y="1969295"/>
                  <a:ext cx="647701" cy="323851"/>
                </a:xfrm>
                <a:custGeom>
                  <a:avLst/>
                  <a:gdLst>
                    <a:gd name="connsiteX0" fmla="*/ 0 w 647700"/>
                    <a:gd name="connsiteY0" fmla="*/ 114300 h 323850"/>
                    <a:gd name="connsiteX1" fmla="*/ 100012 w 647700"/>
                    <a:gd name="connsiteY1" fmla="*/ 0 h 323850"/>
                    <a:gd name="connsiteX2" fmla="*/ 635793 w 647700"/>
                    <a:gd name="connsiteY2" fmla="*/ 4762 h 323850"/>
                    <a:gd name="connsiteX3" fmla="*/ 647700 w 647700"/>
                    <a:gd name="connsiteY3" fmla="*/ 283369 h 323850"/>
                    <a:gd name="connsiteX4" fmla="*/ 457200 w 647700"/>
                    <a:gd name="connsiteY4" fmla="*/ 323850 h 323850"/>
                    <a:gd name="connsiteX5" fmla="*/ 0 w 647700"/>
                    <a:gd name="connsiteY5" fmla="*/ 11430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323850">
                      <a:moveTo>
                        <a:pt x="0" y="114300"/>
                      </a:moveTo>
                      <a:lnTo>
                        <a:pt x="100012" y="0"/>
                      </a:lnTo>
                      <a:lnTo>
                        <a:pt x="635793" y="4762"/>
                      </a:lnTo>
                      <a:lnTo>
                        <a:pt x="647700" y="283369"/>
                      </a:lnTo>
                      <a:lnTo>
                        <a:pt x="457200" y="323850"/>
                      </a:lnTo>
                      <a:lnTo>
                        <a:pt x="0" y="114300"/>
                      </a:lnTo>
                      <a:close/>
                    </a:path>
                  </a:pathLst>
                </a:custGeom>
                <a:solidFill>
                  <a:schemeClr val="bg1"/>
                </a:solidFill>
                <a:ln w="38100" cap="flat" cmpd="sng" algn="ctr">
                  <a:no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sp>
              <p:nvSpPr>
                <p:cNvPr id="41" name="Freeform 5">
                  <a:extLst>
                    <a:ext uri="{FF2B5EF4-FFF2-40B4-BE49-F238E27FC236}">
                      <a16:creationId xmlns:a16="http://schemas.microsoft.com/office/drawing/2014/main" id="{5819EF49-780F-28C5-20EB-C6A574D186B0}"/>
                    </a:ext>
                  </a:extLst>
                </p:cNvPr>
                <p:cNvSpPr>
                  <a:spLocks noChangeAspect="1" noEditPoints="1"/>
                </p:cNvSpPr>
                <p:nvPr/>
              </p:nvSpPr>
              <p:spPr bwMode="auto">
                <a:xfrm>
                  <a:off x="2204061" y="1853368"/>
                  <a:ext cx="877884" cy="457200"/>
                </a:xfrm>
                <a:custGeom>
                  <a:avLst/>
                  <a:gdLst>
                    <a:gd name="T0" fmla="*/ 2907 w 4799"/>
                    <a:gd name="T1" fmla="*/ 1028 h 2490"/>
                    <a:gd name="T2" fmla="*/ 2907 w 4799"/>
                    <a:gd name="T3" fmla="*/ 1028 h 2490"/>
                    <a:gd name="T4" fmla="*/ 2957 w 4799"/>
                    <a:gd name="T5" fmla="*/ 1257 h 2490"/>
                    <a:gd name="T6" fmla="*/ 2407 w 4799"/>
                    <a:gd name="T7" fmla="*/ 1807 h 2490"/>
                    <a:gd name="T8" fmla="*/ 1857 w 4799"/>
                    <a:gd name="T9" fmla="*/ 1257 h 2490"/>
                    <a:gd name="T10" fmla="*/ 2407 w 4799"/>
                    <a:gd name="T11" fmla="*/ 707 h 2490"/>
                    <a:gd name="T12" fmla="*/ 2511 w 4799"/>
                    <a:gd name="T13" fmla="*/ 717 h 2490"/>
                    <a:gd name="T14" fmla="*/ 2460 w 4799"/>
                    <a:gd name="T15" fmla="*/ 868 h 2490"/>
                    <a:gd name="T16" fmla="*/ 2713 w 4799"/>
                    <a:gd name="T17" fmla="*/ 1121 h 2490"/>
                    <a:gd name="T18" fmla="*/ 2907 w 4799"/>
                    <a:gd name="T19" fmla="*/ 1028 h 2490"/>
                    <a:gd name="T20" fmla="*/ 2907 w 4799"/>
                    <a:gd name="T21" fmla="*/ 1028 h 2490"/>
                    <a:gd name="T22" fmla="*/ 2977 w 4799"/>
                    <a:gd name="T23" fmla="*/ 2306 h 2490"/>
                    <a:gd name="T24" fmla="*/ 2977 w 4799"/>
                    <a:gd name="T25" fmla="*/ 2306 h 2490"/>
                    <a:gd name="T26" fmla="*/ 3601 w 4799"/>
                    <a:gd name="T27" fmla="*/ 1257 h 2490"/>
                    <a:gd name="T28" fmla="*/ 2898 w 4799"/>
                    <a:gd name="T29" fmla="*/ 169 h 2490"/>
                    <a:gd name="T30" fmla="*/ 4669 w 4799"/>
                    <a:gd name="T31" fmla="*/ 1242 h 2490"/>
                    <a:gd name="T32" fmla="*/ 2977 w 4799"/>
                    <a:gd name="T33" fmla="*/ 2306 h 2490"/>
                    <a:gd name="T34" fmla="*/ 2977 w 4799"/>
                    <a:gd name="T35" fmla="*/ 2306 h 2490"/>
                    <a:gd name="T36" fmla="*/ 1343 w 4799"/>
                    <a:gd name="T37" fmla="*/ 1257 h 2490"/>
                    <a:gd name="T38" fmla="*/ 1343 w 4799"/>
                    <a:gd name="T39" fmla="*/ 1257 h 2490"/>
                    <a:gd name="T40" fmla="*/ 2407 w 4799"/>
                    <a:gd name="T41" fmla="*/ 193 h 2490"/>
                    <a:gd name="T42" fmla="*/ 3471 w 4799"/>
                    <a:gd name="T43" fmla="*/ 1257 h 2490"/>
                    <a:gd name="T44" fmla="*/ 2407 w 4799"/>
                    <a:gd name="T45" fmla="*/ 2321 h 2490"/>
                    <a:gd name="T46" fmla="*/ 1343 w 4799"/>
                    <a:gd name="T47" fmla="*/ 1257 h 2490"/>
                    <a:gd name="T48" fmla="*/ 1343 w 4799"/>
                    <a:gd name="T49" fmla="*/ 1257 h 2490"/>
                    <a:gd name="T50" fmla="*/ 130 w 4799"/>
                    <a:gd name="T51" fmla="*/ 1250 h 2490"/>
                    <a:gd name="T52" fmla="*/ 130 w 4799"/>
                    <a:gd name="T53" fmla="*/ 1250 h 2490"/>
                    <a:gd name="T54" fmla="*/ 1921 w 4799"/>
                    <a:gd name="T55" fmla="*/ 167 h 2490"/>
                    <a:gd name="T56" fmla="*/ 1213 w 4799"/>
                    <a:gd name="T57" fmla="*/ 1257 h 2490"/>
                    <a:gd name="T58" fmla="*/ 1838 w 4799"/>
                    <a:gd name="T59" fmla="*/ 2307 h 2490"/>
                    <a:gd name="T60" fmla="*/ 130 w 4799"/>
                    <a:gd name="T61" fmla="*/ 1250 h 2490"/>
                    <a:gd name="T62" fmla="*/ 130 w 4799"/>
                    <a:gd name="T63" fmla="*/ 1250 h 2490"/>
                    <a:gd name="T64" fmla="*/ 2405 w 4799"/>
                    <a:gd name="T65" fmla="*/ 0 h 2490"/>
                    <a:gd name="T66" fmla="*/ 2405 w 4799"/>
                    <a:gd name="T67" fmla="*/ 0 h 2490"/>
                    <a:gd name="T68" fmla="*/ 0 w 4799"/>
                    <a:gd name="T69" fmla="*/ 1249 h 2490"/>
                    <a:gd name="T70" fmla="*/ 2405 w 4799"/>
                    <a:gd name="T71" fmla="*/ 2490 h 2490"/>
                    <a:gd name="T72" fmla="*/ 4799 w 4799"/>
                    <a:gd name="T73" fmla="*/ 1244 h 2490"/>
                    <a:gd name="T74" fmla="*/ 2405 w 4799"/>
                    <a:gd name="T75" fmla="*/ 0 h 2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99" h="2490">
                      <a:moveTo>
                        <a:pt x="2907" y="1028"/>
                      </a:moveTo>
                      <a:lnTo>
                        <a:pt x="2907" y="1028"/>
                      </a:lnTo>
                      <a:cubicBezTo>
                        <a:pt x="2939" y="1098"/>
                        <a:pt x="2957" y="1175"/>
                        <a:pt x="2957" y="1257"/>
                      </a:cubicBezTo>
                      <a:cubicBezTo>
                        <a:pt x="2957" y="1561"/>
                        <a:pt x="2711" y="1807"/>
                        <a:pt x="2407" y="1807"/>
                      </a:cubicBezTo>
                      <a:cubicBezTo>
                        <a:pt x="2103" y="1807"/>
                        <a:pt x="1857" y="1561"/>
                        <a:pt x="1857" y="1257"/>
                      </a:cubicBezTo>
                      <a:cubicBezTo>
                        <a:pt x="1857" y="953"/>
                        <a:pt x="2103" y="707"/>
                        <a:pt x="2407" y="707"/>
                      </a:cubicBezTo>
                      <a:cubicBezTo>
                        <a:pt x="2443" y="707"/>
                        <a:pt x="2477" y="710"/>
                        <a:pt x="2511" y="717"/>
                      </a:cubicBezTo>
                      <a:cubicBezTo>
                        <a:pt x="2479" y="759"/>
                        <a:pt x="2460" y="811"/>
                        <a:pt x="2460" y="868"/>
                      </a:cubicBezTo>
                      <a:cubicBezTo>
                        <a:pt x="2460" y="1007"/>
                        <a:pt x="2573" y="1121"/>
                        <a:pt x="2713" y="1121"/>
                      </a:cubicBezTo>
                      <a:cubicBezTo>
                        <a:pt x="2792" y="1121"/>
                        <a:pt x="2861" y="1084"/>
                        <a:pt x="2907" y="1028"/>
                      </a:cubicBezTo>
                      <a:lnTo>
                        <a:pt x="2907" y="1028"/>
                      </a:lnTo>
                      <a:close/>
                      <a:moveTo>
                        <a:pt x="2977" y="2306"/>
                      </a:moveTo>
                      <a:lnTo>
                        <a:pt x="2977" y="2306"/>
                      </a:lnTo>
                      <a:cubicBezTo>
                        <a:pt x="3349" y="2104"/>
                        <a:pt x="3601" y="1709"/>
                        <a:pt x="3601" y="1257"/>
                      </a:cubicBezTo>
                      <a:cubicBezTo>
                        <a:pt x="3601" y="773"/>
                        <a:pt x="3312" y="357"/>
                        <a:pt x="2898" y="169"/>
                      </a:cubicBezTo>
                      <a:cubicBezTo>
                        <a:pt x="4027" y="354"/>
                        <a:pt x="4649" y="1128"/>
                        <a:pt x="4669" y="1242"/>
                      </a:cubicBezTo>
                      <a:cubicBezTo>
                        <a:pt x="4654" y="1358"/>
                        <a:pt x="4073" y="2101"/>
                        <a:pt x="2977" y="2306"/>
                      </a:cubicBezTo>
                      <a:lnTo>
                        <a:pt x="2977" y="2306"/>
                      </a:lnTo>
                      <a:close/>
                      <a:moveTo>
                        <a:pt x="1343" y="1257"/>
                      </a:moveTo>
                      <a:lnTo>
                        <a:pt x="1343" y="1257"/>
                      </a:lnTo>
                      <a:cubicBezTo>
                        <a:pt x="1343" y="670"/>
                        <a:pt x="1820" y="193"/>
                        <a:pt x="2407" y="193"/>
                      </a:cubicBezTo>
                      <a:cubicBezTo>
                        <a:pt x="2994" y="193"/>
                        <a:pt x="3471" y="670"/>
                        <a:pt x="3471" y="1257"/>
                      </a:cubicBezTo>
                      <a:cubicBezTo>
                        <a:pt x="3471" y="1843"/>
                        <a:pt x="2994" y="2321"/>
                        <a:pt x="2407" y="2321"/>
                      </a:cubicBezTo>
                      <a:cubicBezTo>
                        <a:pt x="1820" y="2321"/>
                        <a:pt x="1343" y="1843"/>
                        <a:pt x="1343" y="1257"/>
                      </a:cubicBezTo>
                      <a:lnTo>
                        <a:pt x="1343" y="1257"/>
                      </a:lnTo>
                      <a:close/>
                      <a:moveTo>
                        <a:pt x="130" y="1250"/>
                      </a:moveTo>
                      <a:lnTo>
                        <a:pt x="130" y="1250"/>
                      </a:lnTo>
                      <a:cubicBezTo>
                        <a:pt x="154" y="1124"/>
                        <a:pt x="775" y="348"/>
                        <a:pt x="1921" y="167"/>
                      </a:cubicBezTo>
                      <a:cubicBezTo>
                        <a:pt x="1504" y="354"/>
                        <a:pt x="1213" y="772"/>
                        <a:pt x="1213" y="1257"/>
                      </a:cubicBezTo>
                      <a:cubicBezTo>
                        <a:pt x="1213" y="1709"/>
                        <a:pt x="1466" y="2104"/>
                        <a:pt x="1838" y="2307"/>
                      </a:cubicBezTo>
                      <a:cubicBezTo>
                        <a:pt x="750" y="2103"/>
                        <a:pt x="150" y="1367"/>
                        <a:pt x="130" y="1250"/>
                      </a:cubicBezTo>
                      <a:lnTo>
                        <a:pt x="130" y="1250"/>
                      </a:lnTo>
                      <a:close/>
                      <a:moveTo>
                        <a:pt x="2405" y="0"/>
                      </a:moveTo>
                      <a:lnTo>
                        <a:pt x="2405" y="0"/>
                      </a:lnTo>
                      <a:cubicBezTo>
                        <a:pt x="866" y="0"/>
                        <a:pt x="0" y="1053"/>
                        <a:pt x="0" y="1249"/>
                      </a:cubicBezTo>
                      <a:cubicBezTo>
                        <a:pt x="0" y="1444"/>
                        <a:pt x="866" y="2490"/>
                        <a:pt x="2405" y="2490"/>
                      </a:cubicBezTo>
                      <a:cubicBezTo>
                        <a:pt x="3936" y="2490"/>
                        <a:pt x="4799" y="1439"/>
                        <a:pt x="4799" y="1244"/>
                      </a:cubicBezTo>
                      <a:cubicBezTo>
                        <a:pt x="4799" y="1049"/>
                        <a:pt x="3936" y="0"/>
                        <a:pt x="2405" y="0"/>
                      </a:cubicBez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grpSp>
          <p:sp>
            <p:nvSpPr>
              <p:cNvPr id="39" name="Rectangle: Rounded Corners 38">
                <a:extLst>
                  <a:ext uri="{FF2B5EF4-FFF2-40B4-BE49-F238E27FC236}">
                    <a16:creationId xmlns:a16="http://schemas.microsoft.com/office/drawing/2014/main" id="{99C345F2-5AEB-CE69-7064-3F1BF7858315}"/>
                  </a:ext>
                </a:extLst>
              </p:cNvPr>
              <p:cNvSpPr/>
              <p:nvPr/>
            </p:nvSpPr>
            <p:spPr>
              <a:xfrm rot="2158907">
                <a:off x="6433914" y="1552407"/>
                <a:ext cx="440576" cy="60800"/>
              </a:xfrm>
              <a:prstGeom prst="roundRect">
                <a:avLst/>
              </a:prstGeom>
              <a:solidFill>
                <a:schemeClr val="bg1"/>
              </a:solidFill>
              <a:ln w="38100" cap="flat" cmpd="sng" algn="ctr">
                <a:solidFill>
                  <a:srgbClr val="0766D1"/>
                </a:solid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grpSp>
        <p:sp>
          <p:nvSpPr>
            <p:cNvPr id="36" name="TextBox 35">
              <a:extLst>
                <a:ext uri="{FF2B5EF4-FFF2-40B4-BE49-F238E27FC236}">
                  <a16:creationId xmlns:a16="http://schemas.microsoft.com/office/drawing/2014/main" id="{91ED6931-F4E7-EF0A-C157-6C45BEF047D4}"/>
                </a:ext>
              </a:extLst>
            </p:cNvPr>
            <p:cNvSpPr txBox="1"/>
            <p:nvPr/>
          </p:nvSpPr>
          <p:spPr>
            <a:xfrm>
              <a:off x="5122117" y="798410"/>
              <a:ext cx="2471857" cy="677108"/>
            </a:xfrm>
            <a:prstGeom prst="rect">
              <a:avLst/>
            </a:prstGeom>
            <a:noFill/>
          </p:spPr>
          <p:txBody>
            <a:bodyPr wrap="square" rtlCol="0">
              <a:spAutoFit/>
            </a:bodyPr>
            <a:lstStyle/>
            <a:p>
              <a:pPr algn="ctr" defTabSz="685800">
                <a:defRPr/>
              </a:pPr>
              <a:r>
                <a:rPr lang="en-US" sz="1350" kern="0">
                  <a:solidFill>
                    <a:srgbClr val="000000"/>
                  </a:solidFill>
                  <a:latin typeface="Anova Light"/>
                </a:rPr>
                <a:t>Use hidden and pop-up pages to provide details</a:t>
              </a:r>
            </a:p>
          </p:txBody>
        </p:sp>
      </p:grpSp>
      <p:sp>
        <p:nvSpPr>
          <p:cNvPr id="4" name="TextBox 3">
            <a:extLst>
              <a:ext uri="{FF2B5EF4-FFF2-40B4-BE49-F238E27FC236}">
                <a16:creationId xmlns:a16="http://schemas.microsoft.com/office/drawing/2014/main" id="{96D10F54-DB73-0CCB-36D0-3E18B33E1CC0}"/>
              </a:ext>
            </a:extLst>
          </p:cNvPr>
          <p:cNvSpPr txBox="1"/>
          <p:nvPr/>
        </p:nvSpPr>
        <p:spPr>
          <a:xfrm>
            <a:off x="0" y="137089"/>
            <a:ext cx="9144000" cy="553998"/>
          </a:xfrm>
          <a:prstGeom prst="rect">
            <a:avLst/>
          </a:prstGeom>
          <a:noFill/>
        </p:spPr>
        <p:txBody>
          <a:bodyPr wrap="square">
            <a:spAutoFit/>
          </a:bodyPr>
          <a:lstStyle/>
          <a:p>
            <a:pPr algn="ctr" defTabSz="342900"/>
            <a:r>
              <a:rPr lang="en-US" sz="3000" b="1" dirty="0">
                <a:solidFill>
                  <a:srgbClr val="000000"/>
                </a:solidFill>
                <a:latin typeface="Anova Bold" panose="020B0503020203020204" pitchFamily="34" charset="0"/>
              </a:rPr>
              <a:t>Focus on What’s Important</a:t>
            </a:r>
            <a:endParaRPr lang="en-US" sz="1350" dirty="0">
              <a:solidFill>
                <a:srgbClr val="000000"/>
              </a:solidFill>
              <a:latin typeface="Anova Light"/>
            </a:endParaRPr>
          </a:p>
        </p:txBody>
      </p:sp>
    </p:spTree>
    <p:custDataLst>
      <p:tags r:id="rId1"/>
    </p:custDataLst>
    <p:extLst>
      <p:ext uri="{BB962C8B-B14F-4D97-AF65-F5344CB8AC3E}">
        <p14:creationId xmlns:p14="http://schemas.microsoft.com/office/powerpoint/2010/main" val="14642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3CAA301-AB92-2A63-F854-F2CE94AF2224}"/>
              </a:ext>
            </a:extLst>
          </p:cNvPr>
          <p:cNvGrpSpPr/>
          <p:nvPr/>
        </p:nvGrpSpPr>
        <p:grpSpPr>
          <a:xfrm>
            <a:off x="172143" y="4102737"/>
            <a:ext cx="4247785" cy="548640"/>
            <a:chOff x="247015" y="5662246"/>
            <a:chExt cx="5663713" cy="731520"/>
          </a:xfrm>
        </p:grpSpPr>
        <p:sp>
          <p:nvSpPr>
            <p:cNvPr id="14" name="Oval 13">
              <a:extLst>
                <a:ext uri="{FF2B5EF4-FFF2-40B4-BE49-F238E27FC236}">
                  <a16:creationId xmlns:a16="http://schemas.microsoft.com/office/drawing/2014/main" id="{F15D9CD5-9771-0961-50B7-48433B22DC1C}"/>
                </a:ext>
              </a:extLst>
            </p:cNvPr>
            <p:cNvSpPr/>
            <p:nvPr/>
          </p:nvSpPr>
          <p:spPr>
            <a:xfrm>
              <a:off x="5453528" y="5812886"/>
              <a:ext cx="457200" cy="457200"/>
            </a:xfrm>
            <a:prstGeom prst="ellipse">
              <a:avLst/>
            </a:prstGeom>
            <a:solidFill>
              <a:srgbClr val="0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GB" sz="1350">
                <a:solidFill>
                  <a:srgbClr val="FFFFFF"/>
                </a:solidFill>
                <a:latin typeface="Anova Light"/>
              </a:endParaRPr>
            </a:p>
          </p:txBody>
        </p:sp>
        <p:sp>
          <p:nvSpPr>
            <p:cNvPr id="15" name="Rectangle 14">
              <a:extLst>
                <a:ext uri="{FF2B5EF4-FFF2-40B4-BE49-F238E27FC236}">
                  <a16:creationId xmlns:a16="http://schemas.microsoft.com/office/drawing/2014/main" id="{93AA4142-2D31-138A-B64B-CE8E1C4F8270}"/>
                </a:ext>
              </a:extLst>
            </p:cNvPr>
            <p:cNvSpPr/>
            <p:nvPr/>
          </p:nvSpPr>
          <p:spPr>
            <a:xfrm>
              <a:off x="461767" y="5812886"/>
              <a:ext cx="3859048" cy="457200"/>
            </a:xfrm>
            <a:prstGeom prst="rect">
              <a:avLst/>
            </a:prstGeom>
            <a:solidFill>
              <a:srgbClr val="0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endParaRPr lang="en-GB" sz="1350">
                <a:solidFill>
                  <a:srgbClr val="FFFFFF"/>
                </a:solidFill>
                <a:latin typeface="Calibri Light" panose="020F0302020204030204" pitchFamily="34" charset="0"/>
                <a:cs typeface="Calibri Light" panose="020F0302020204030204" pitchFamily="34" charset="0"/>
              </a:endParaRPr>
            </a:p>
          </p:txBody>
        </p:sp>
        <p:sp>
          <p:nvSpPr>
            <p:cNvPr id="16" name="Rectangle 15">
              <a:extLst>
                <a:ext uri="{FF2B5EF4-FFF2-40B4-BE49-F238E27FC236}">
                  <a16:creationId xmlns:a16="http://schemas.microsoft.com/office/drawing/2014/main" id="{DFFF095B-5AB0-D181-1ABD-DAA10EEA0CCC}"/>
                </a:ext>
              </a:extLst>
            </p:cNvPr>
            <p:cNvSpPr/>
            <p:nvPr/>
          </p:nvSpPr>
          <p:spPr>
            <a:xfrm>
              <a:off x="1076914" y="5812886"/>
              <a:ext cx="4671528" cy="457200"/>
            </a:xfrm>
            <a:prstGeom prst="rect">
              <a:avLst/>
            </a:prstGeom>
            <a:solidFill>
              <a:srgbClr val="0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r>
                <a:rPr lang="en-GB" sz="1350" dirty="0">
                  <a:solidFill>
                    <a:srgbClr val="FFFFFF"/>
                  </a:solidFill>
                  <a:latin typeface="Calibri Light" panose="020F0302020204030204" pitchFamily="34" charset="0"/>
                  <a:cs typeface="Calibri Light" panose="020F0302020204030204" pitchFamily="34" charset="0"/>
                </a:rPr>
                <a:t>Use automatic actions to speed up development</a:t>
              </a:r>
            </a:p>
          </p:txBody>
        </p:sp>
        <p:grpSp>
          <p:nvGrpSpPr>
            <p:cNvPr id="17" name="Group 16">
              <a:extLst>
                <a:ext uri="{FF2B5EF4-FFF2-40B4-BE49-F238E27FC236}">
                  <a16:creationId xmlns:a16="http://schemas.microsoft.com/office/drawing/2014/main" id="{8362566F-7E7E-9DDA-3D7D-DB593447A3FF}"/>
                </a:ext>
              </a:extLst>
            </p:cNvPr>
            <p:cNvGrpSpPr/>
            <p:nvPr/>
          </p:nvGrpSpPr>
          <p:grpSpPr>
            <a:xfrm>
              <a:off x="247015" y="5662246"/>
              <a:ext cx="731520" cy="731520"/>
              <a:chOff x="6243315" y="3310245"/>
              <a:chExt cx="934068" cy="934068"/>
            </a:xfrm>
          </p:grpSpPr>
          <p:sp>
            <p:nvSpPr>
              <p:cNvPr id="18" name="Oval 17">
                <a:extLst>
                  <a:ext uri="{FF2B5EF4-FFF2-40B4-BE49-F238E27FC236}">
                    <a16:creationId xmlns:a16="http://schemas.microsoft.com/office/drawing/2014/main" id="{EE8CA42D-5FDE-6807-0D73-DCD168CA4E74}"/>
                  </a:ext>
                </a:extLst>
              </p:cNvPr>
              <p:cNvSpPr/>
              <p:nvPr/>
            </p:nvSpPr>
            <p:spPr>
              <a:xfrm>
                <a:off x="6243315" y="3310245"/>
                <a:ext cx="934068" cy="934068"/>
              </a:xfrm>
              <a:prstGeom prst="ellipse">
                <a:avLst/>
              </a:prstGeom>
              <a:solidFill>
                <a:srgbClr val="0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GB" sz="1350">
                  <a:solidFill>
                    <a:srgbClr val="FFFFFF"/>
                  </a:solidFill>
                  <a:latin typeface="Anova Light"/>
                </a:endParaRPr>
              </a:p>
            </p:txBody>
          </p:sp>
          <p:sp>
            <p:nvSpPr>
              <p:cNvPr id="19" name="Freeform 9">
                <a:extLst>
                  <a:ext uri="{FF2B5EF4-FFF2-40B4-BE49-F238E27FC236}">
                    <a16:creationId xmlns:a16="http://schemas.microsoft.com/office/drawing/2014/main" id="{33AB0ABE-87AF-C308-C91B-5283265DA40B}"/>
                  </a:ext>
                </a:extLst>
              </p:cNvPr>
              <p:cNvSpPr>
                <a:spLocks noChangeAspect="1" noEditPoints="1"/>
              </p:cNvSpPr>
              <p:nvPr/>
            </p:nvSpPr>
            <p:spPr bwMode="auto">
              <a:xfrm>
                <a:off x="6360074" y="3426191"/>
                <a:ext cx="700551" cy="702175"/>
              </a:xfrm>
              <a:custGeom>
                <a:avLst/>
                <a:gdLst>
                  <a:gd name="T0" fmla="*/ 2767 w 4783"/>
                  <a:gd name="T1" fmla="*/ 4325 h 4799"/>
                  <a:gd name="T2" fmla="*/ 1991 w 4783"/>
                  <a:gd name="T3" fmla="*/ 4502 h 4799"/>
                  <a:gd name="T4" fmla="*/ 2066 w 4783"/>
                  <a:gd name="T5" fmla="*/ 4559 h 4799"/>
                  <a:gd name="T6" fmla="*/ 2842 w 4783"/>
                  <a:gd name="T7" fmla="*/ 4382 h 4799"/>
                  <a:gd name="T8" fmla="*/ 2767 w 4783"/>
                  <a:gd name="T9" fmla="*/ 4325 h 4799"/>
                  <a:gd name="T10" fmla="*/ 2822 w 4783"/>
                  <a:gd name="T11" fmla="*/ 4017 h 4799"/>
                  <a:gd name="T12" fmla="*/ 1934 w 4783"/>
                  <a:gd name="T13" fmla="*/ 4206 h 4799"/>
                  <a:gd name="T14" fmla="*/ 2010 w 4783"/>
                  <a:gd name="T15" fmla="*/ 4263 h 4799"/>
                  <a:gd name="T16" fmla="*/ 2897 w 4783"/>
                  <a:gd name="T17" fmla="*/ 4074 h 4799"/>
                  <a:gd name="T18" fmla="*/ 2822 w 4783"/>
                  <a:gd name="T19" fmla="*/ 4017 h 4799"/>
                  <a:gd name="T20" fmla="*/ 2657 w 4783"/>
                  <a:gd name="T21" fmla="*/ 4629 h 4799"/>
                  <a:gd name="T22" fmla="*/ 2185 w 4783"/>
                  <a:gd name="T23" fmla="*/ 4681 h 4799"/>
                  <a:gd name="T24" fmla="*/ 2272 w 4783"/>
                  <a:gd name="T25" fmla="*/ 4799 h 4799"/>
                  <a:gd name="T26" fmla="*/ 2670 w 4783"/>
                  <a:gd name="T27" fmla="*/ 4730 h 4799"/>
                  <a:gd name="T28" fmla="*/ 2657 w 4783"/>
                  <a:gd name="T29" fmla="*/ 4629 h 4799"/>
                  <a:gd name="T30" fmla="*/ 2420 w 4783"/>
                  <a:gd name="T31" fmla="*/ 1223 h 4799"/>
                  <a:gd name="T32" fmla="*/ 2415 w 4783"/>
                  <a:gd name="T33" fmla="*/ 1223 h 4799"/>
                  <a:gd name="T34" fmla="*/ 2392 w 4783"/>
                  <a:gd name="T35" fmla="*/ 1223 h 4799"/>
                  <a:gd name="T36" fmla="*/ 1479 w 4783"/>
                  <a:gd name="T37" fmla="*/ 2801 h 4799"/>
                  <a:gd name="T38" fmla="*/ 1830 w 4783"/>
                  <a:gd name="T39" fmla="*/ 3373 h 4799"/>
                  <a:gd name="T40" fmla="*/ 2095 w 4783"/>
                  <a:gd name="T41" fmla="*/ 3898 h 4799"/>
                  <a:gd name="T42" fmla="*/ 2095 w 4783"/>
                  <a:gd name="T43" fmla="*/ 3764 h 4799"/>
                  <a:gd name="T44" fmla="*/ 1963 w 4783"/>
                  <a:gd name="T45" fmla="*/ 3373 h 4799"/>
                  <a:gd name="T46" fmla="*/ 1598 w 4783"/>
                  <a:gd name="T47" fmla="*/ 2740 h 4799"/>
                  <a:gd name="T48" fmla="*/ 2406 w 4783"/>
                  <a:gd name="T49" fmla="*/ 1356 h 4799"/>
                  <a:gd name="T50" fmla="*/ 3212 w 4783"/>
                  <a:gd name="T51" fmla="*/ 2744 h 4799"/>
                  <a:gd name="T52" fmla="*/ 2849 w 4783"/>
                  <a:gd name="T53" fmla="*/ 3373 h 4799"/>
                  <a:gd name="T54" fmla="*/ 2717 w 4783"/>
                  <a:gd name="T55" fmla="*/ 3764 h 4799"/>
                  <a:gd name="T56" fmla="*/ 2717 w 4783"/>
                  <a:gd name="T57" fmla="*/ 3898 h 4799"/>
                  <a:gd name="T58" fmla="*/ 2983 w 4783"/>
                  <a:gd name="T59" fmla="*/ 3373 h 4799"/>
                  <a:gd name="T60" fmla="*/ 3331 w 4783"/>
                  <a:gd name="T61" fmla="*/ 2805 h 4799"/>
                  <a:gd name="T62" fmla="*/ 2420 w 4783"/>
                  <a:gd name="T63" fmla="*/ 1223 h 4799"/>
                  <a:gd name="T64" fmla="*/ 4002 w 4783"/>
                  <a:gd name="T65" fmla="*/ 706 h 4799"/>
                  <a:gd name="T66" fmla="*/ 3625 w 4783"/>
                  <a:gd name="T67" fmla="*/ 1084 h 4799"/>
                  <a:gd name="T68" fmla="*/ 3668 w 4783"/>
                  <a:gd name="T69" fmla="*/ 1189 h 4799"/>
                  <a:gd name="T70" fmla="*/ 4089 w 4783"/>
                  <a:gd name="T71" fmla="*/ 793 h 4799"/>
                  <a:gd name="T72" fmla="*/ 4002 w 4783"/>
                  <a:gd name="T73" fmla="*/ 706 h 4799"/>
                  <a:gd name="T74" fmla="*/ 798 w 4783"/>
                  <a:gd name="T75" fmla="*/ 718 h 4799"/>
                  <a:gd name="T76" fmla="*/ 710 w 4783"/>
                  <a:gd name="T77" fmla="*/ 718 h 4799"/>
                  <a:gd name="T78" fmla="*/ 1088 w 4783"/>
                  <a:gd name="T79" fmla="*/ 1183 h 4799"/>
                  <a:gd name="T80" fmla="*/ 1175 w 4783"/>
                  <a:gd name="T81" fmla="*/ 1183 h 4799"/>
                  <a:gd name="T82" fmla="*/ 798 w 4783"/>
                  <a:gd name="T83" fmla="*/ 718 h 4799"/>
                  <a:gd name="T84" fmla="*/ 595 w 4783"/>
                  <a:gd name="T85" fmla="*/ 2338 h 4799"/>
                  <a:gd name="T86" fmla="*/ 61 w 4783"/>
                  <a:gd name="T87" fmla="*/ 2338 h 4799"/>
                  <a:gd name="T88" fmla="*/ 61 w 4783"/>
                  <a:gd name="T89" fmla="*/ 2461 h 4799"/>
                  <a:gd name="T90" fmla="*/ 657 w 4783"/>
                  <a:gd name="T91" fmla="*/ 2399 h 4799"/>
                  <a:gd name="T92" fmla="*/ 595 w 4783"/>
                  <a:gd name="T93" fmla="*/ 2338 h 4799"/>
                  <a:gd name="T94" fmla="*/ 4721 w 4783"/>
                  <a:gd name="T95" fmla="*/ 2338 h 4799"/>
                  <a:gd name="T96" fmla="*/ 4126 w 4783"/>
                  <a:gd name="T97" fmla="*/ 2399 h 4799"/>
                  <a:gd name="T98" fmla="*/ 4721 w 4783"/>
                  <a:gd name="T99" fmla="*/ 2461 h 4799"/>
                  <a:gd name="T100" fmla="*/ 4721 w 4783"/>
                  <a:gd name="T101" fmla="*/ 2338 h 4799"/>
                  <a:gd name="T102" fmla="*/ 2337 w 4783"/>
                  <a:gd name="T103" fmla="*/ 594 h 4799"/>
                  <a:gd name="T104" fmla="*/ 2337 w 4783"/>
                  <a:gd name="T105" fmla="*/ 60 h 4799"/>
                  <a:gd name="T106" fmla="*/ 2460 w 4783"/>
                  <a:gd name="T107" fmla="*/ 60 h 4799"/>
                  <a:gd name="T108" fmla="*/ 2399 w 4783"/>
                  <a:gd name="T109" fmla="*/ 65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83" h="4799">
                    <a:moveTo>
                      <a:pt x="2767" y="4325"/>
                    </a:moveTo>
                    <a:lnTo>
                      <a:pt x="2767" y="4325"/>
                    </a:lnTo>
                    <a:lnTo>
                      <a:pt x="2048" y="4427"/>
                    </a:lnTo>
                    <a:cubicBezTo>
                      <a:pt x="2011" y="4432"/>
                      <a:pt x="1986" y="4466"/>
                      <a:pt x="1991" y="4502"/>
                    </a:cubicBezTo>
                    <a:cubicBezTo>
                      <a:pt x="1995" y="4536"/>
                      <a:pt x="2024" y="4560"/>
                      <a:pt x="2057" y="4560"/>
                    </a:cubicBezTo>
                    <a:cubicBezTo>
                      <a:pt x="2060" y="4560"/>
                      <a:pt x="2063" y="4560"/>
                      <a:pt x="2066" y="4559"/>
                    </a:cubicBezTo>
                    <a:lnTo>
                      <a:pt x="2785" y="4458"/>
                    </a:lnTo>
                    <a:cubicBezTo>
                      <a:pt x="2822" y="4452"/>
                      <a:pt x="2847" y="4419"/>
                      <a:pt x="2842" y="4382"/>
                    </a:cubicBezTo>
                    <a:cubicBezTo>
                      <a:pt x="2837" y="4346"/>
                      <a:pt x="2804" y="4320"/>
                      <a:pt x="2767" y="4325"/>
                    </a:cubicBezTo>
                    <a:lnTo>
                      <a:pt x="2767" y="4325"/>
                    </a:lnTo>
                    <a:close/>
                    <a:moveTo>
                      <a:pt x="2822" y="4017"/>
                    </a:moveTo>
                    <a:lnTo>
                      <a:pt x="2822" y="4017"/>
                    </a:lnTo>
                    <a:lnTo>
                      <a:pt x="1991" y="4131"/>
                    </a:lnTo>
                    <a:cubicBezTo>
                      <a:pt x="1955" y="4136"/>
                      <a:pt x="1929" y="4170"/>
                      <a:pt x="1934" y="4206"/>
                    </a:cubicBezTo>
                    <a:cubicBezTo>
                      <a:pt x="1939" y="4240"/>
                      <a:pt x="1968" y="4264"/>
                      <a:pt x="2000" y="4264"/>
                    </a:cubicBezTo>
                    <a:cubicBezTo>
                      <a:pt x="2003" y="4264"/>
                      <a:pt x="2007" y="4264"/>
                      <a:pt x="2010" y="4263"/>
                    </a:cubicBezTo>
                    <a:lnTo>
                      <a:pt x="2840" y="4149"/>
                    </a:lnTo>
                    <a:cubicBezTo>
                      <a:pt x="2877" y="4144"/>
                      <a:pt x="2902" y="4111"/>
                      <a:pt x="2897" y="4074"/>
                    </a:cubicBezTo>
                    <a:cubicBezTo>
                      <a:pt x="2892" y="4038"/>
                      <a:pt x="2858" y="4011"/>
                      <a:pt x="2822" y="4017"/>
                    </a:cubicBezTo>
                    <a:lnTo>
                      <a:pt x="2822" y="4017"/>
                    </a:lnTo>
                    <a:close/>
                    <a:moveTo>
                      <a:pt x="2657" y="4629"/>
                    </a:moveTo>
                    <a:lnTo>
                      <a:pt x="2657" y="4629"/>
                    </a:lnTo>
                    <a:lnTo>
                      <a:pt x="2200" y="4669"/>
                    </a:lnTo>
                    <a:cubicBezTo>
                      <a:pt x="2192" y="4669"/>
                      <a:pt x="2185" y="4675"/>
                      <a:pt x="2185" y="4681"/>
                    </a:cubicBezTo>
                    <a:lnTo>
                      <a:pt x="2185" y="4730"/>
                    </a:lnTo>
                    <a:cubicBezTo>
                      <a:pt x="2185" y="4768"/>
                      <a:pt x="2224" y="4799"/>
                      <a:pt x="2272" y="4799"/>
                    </a:cubicBezTo>
                    <a:lnTo>
                      <a:pt x="2584" y="4799"/>
                    </a:lnTo>
                    <a:cubicBezTo>
                      <a:pt x="2631" y="4799"/>
                      <a:pt x="2670" y="4768"/>
                      <a:pt x="2670" y="4730"/>
                    </a:cubicBezTo>
                    <a:lnTo>
                      <a:pt x="2670" y="4639"/>
                    </a:lnTo>
                    <a:cubicBezTo>
                      <a:pt x="2670" y="4633"/>
                      <a:pt x="2664" y="4629"/>
                      <a:pt x="2657" y="4629"/>
                    </a:cubicBezTo>
                    <a:lnTo>
                      <a:pt x="2657" y="4629"/>
                    </a:lnTo>
                    <a:close/>
                    <a:moveTo>
                      <a:pt x="2420" y="1223"/>
                    </a:moveTo>
                    <a:lnTo>
                      <a:pt x="2420" y="1223"/>
                    </a:lnTo>
                    <a:cubicBezTo>
                      <a:pt x="2419" y="1223"/>
                      <a:pt x="2417" y="1223"/>
                      <a:pt x="2415" y="1223"/>
                    </a:cubicBezTo>
                    <a:lnTo>
                      <a:pt x="2398" y="1223"/>
                    </a:lnTo>
                    <a:cubicBezTo>
                      <a:pt x="2396" y="1223"/>
                      <a:pt x="2394" y="1223"/>
                      <a:pt x="2392" y="1223"/>
                    </a:cubicBezTo>
                    <a:cubicBezTo>
                      <a:pt x="1814" y="1235"/>
                      <a:pt x="1348" y="1709"/>
                      <a:pt x="1348" y="2289"/>
                    </a:cubicBezTo>
                    <a:cubicBezTo>
                      <a:pt x="1348" y="2470"/>
                      <a:pt x="1394" y="2648"/>
                      <a:pt x="1479" y="2801"/>
                    </a:cubicBezTo>
                    <a:cubicBezTo>
                      <a:pt x="1483" y="2809"/>
                      <a:pt x="1572" y="2996"/>
                      <a:pt x="1675" y="3119"/>
                    </a:cubicBezTo>
                    <a:cubicBezTo>
                      <a:pt x="1810" y="3278"/>
                      <a:pt x="1830" y="3347"/>
                      <a:pt x="1830" y="3373"/>
                    </a:cubicBezTo>
                    <a:lnTo>
                      <a:pt x="1830" y="3632"/>
                    </a:lnTo>
                    <a:cubicBezTo>
                      <a:pt x="1830" y="3779"/>
                      <a:pt x="1949" y="3898"/>
                      <a:pt x="2095" y="3898"/>
                    </a:cubicBezTo>
                    <a:cubicBezTo>
                      <a:pt x="2132" y="3898"/>
                      <a:pt x="2162" y="3868"/>
                      <a:pt x="2162" y="3831"/>
                    </a:cubicBezTo>
                    <a:cubicBezTo>
                      <a:pt x="2162" y="3794"/>
                      <a:pt x="2132" y="3764"/>
                      <a:pt x="2095" y="3764"/>
                    </a:cubicBezTo>
                    <a:cubicBezTo>
                      <a:pt x="2022" y="3764"/>
                      <a:pt x="1963" y="3705"/>
                      <a:pt x="1963" y="3632"/>
                    </a:cubicBezTo>
                    <a:lnTo>
                      <a:pt x="1963" y="3373"/>
                    </a:lnTo>
                    <a:cubicBezTo>
                      <a:pt x="1963" y="3290"/>
                      <a:pt x="1906" y="3185"/>
                      <a:pt x="1777" y="3032"/>
                    </a:cubicBezTo>
                    <a:cubicBezTo>
                      <a:pt x="1685" y="2923"/>
                      <a:pt x="1601" y="2746"/>
                      <a:pt x="1598" y="2740"/>
                    </a:cubicBezTo>
                    <a:cubicBezTo>
                      <a:pt x="1522" y="2603"/>
                      <a:pt x="1482" y="2447"/>
                      <a:pt x="1482" y="2289"/>
                    </a:cubicBezTo>
                    <a:cubicBezTo>
                      <a:pt x="1482" y="1778"/>
                      <a:pt x="1896" y="1361"/>
                      <a:pt x="2406" y="1356"/>
                    </a:cubicBezTo>
                    <a:cubicBezTo>
                      <a:pt x="2917" y="1361"/>
                      <a:pt x="3331" y="1778"/>
                      <a:pt x="3331" y="2289"/>
                    </a:cubicBezTo>
                    <a:cubicBezTo>
                      <a:pt x="3331" y="2447"/>
                      <a:pt x="3290" y="2603"/>
                      <a:pt x="3212" y="2744"/>
                    </a:cubicBezTo>
                    <a:cubicBezTo>
                      <a:pt x="3212" y="2746"/>
                      <a:pt x="3128" y="2923"/>
                      <a:pt x="3035" y="3032"/>
                    </a:cubicBezTo>
                    <a:cubicBezTo>
                      <a:pt x="2907" y="3185"/>
                      <a:pt x="2849" y="3290"/>
                      <a:pt x="2849" y="3373"/>
                    </a:cubicBezTo>
                    <a:lnTo>
                      <a:pt x="2849" y="3632"/>
                    </a:lnTo>
                    <a:cubicBezTo>
                      <a:pt x="2849" y="3705"/>
                      <a:pt x="2790" y="3764"/>
                      <a:pt x="2717" y="3764"/>
                    </a:cubicBezTo>
                    <a:cubicBezTo>
                      <a:pt x="2681" y="3764"/>
                      <a:pt x="2651" y="3794"/>
                      <a:pt x="2651" y="3831"/>
                    </a:cubicBezTo>
                    <a:cubicBezTo>
                      <a:pt x="2651" y="3868"/>
                      <a:pt x="2681" y="3898"/>
                      <a:pt x="2717" y="3898"/>
                    </a:cubicBezTo>
                    <a:cubicBezTo>
                      <a:pt x="2864" y="3898"/>
                      <a:pt x="2983" y="3779"/>
                      <a:pt x="2983" y="3632"/>
                    </a:cubicBezTo>
                    <a:lnTo>
                      <a:pt x="2983" y="3373"/>
                    </a:lnTo>
                    <a:cubicBezTo>
                      <a:pt x="2983" y="3347"/>
                      <a:pt x="3003" y="3278"/>
                      <a:pt x="3137" y="3119"/>
                    </a:cubicBezTo>
                    <a:cubicBezTo>
                      <a:pt x="3241" y="2996"/>
                      <a:pt x="3329" y="2809"/>
                      <a:pt x="3331" y="2805"/>
                    </a:cubicBezTo>
                    <a:cubicBezTo>
                      <a:pt x="3418" y="2648"/>
                      <a:pt x="3464" y="2470"/>
                      <a:pt x="3464" y="2289"/>
                    </a:cubicBezTo>
                    <a:cubicBezTo>
                      <a:pt x="3464" y="1709"/>
                      <a:pt x="2998" y="1235"/>
                      <a:pt x="2420" y="1223"/>
                    </a:cubicBezTo>
                    <a:lnTo>
                      <a:pt x="2420" y="1223"/>
                    </a:lnTo>
                    <a:close/>
                    <a:moveTo>
                      <a:pt x="4002" y="706"/>
                    </a:moveTo>
                    <a:lnTo>
                      <a:pt x="4002" y="706"/>
                    </a:lnTo>
                    <a:lnTo>
                      <a:pt x="3625" y="1084"/>
                    </a:lnTo>
                    <a:cubicBezTo>
                      <a:pt x="3600" y="1108"/>
                      <a:pt x="3600" y="1147"/>
                      <a:pt x="3625" y="1171"/>
                    </a:cubicBezTo>
                    <a:cubicBezTo>
                      <a:pt x="3637" y="1183"/>
                      <a:pt x="3652" y="1189"/>
                      <a:pt x="3668" y="1189"/>
                    </a:cubicBezTo>
                    <a:cubicBezTo>
                      <a:pt x="3684" y="1189"/>
                      <a:pt x="3700" y="1183"/>
                      <a:pt x="3712" y="1171"/>
                    </a:cubicBezTo>
                    <a:lnTo>
                      <a:pt x="4089" y="793"/>
                    </a:lnTo>
                    <a:cubicBezTo>
                      <a:pt x="4113" y="769"/>
                      <a:pt x="4113" y="730"/>
                      <a:pt x="4089" y="706"/>
                    </a:cubicBezTo>
                    <a:cubicBezTo>
                      <a:pt x="4065" y="682"/>
                      <a:pt x="4026" y="682"/>
                      <a:pt x="4002" y="706"/>
                    </a:cubicBezTo>
                    <a:lnTo>
                      <a:pt x="4002" y="706"/>
                    </a:lnTo>
                    <a:close/>
                    <a:moveTo>
                      <a:pt x="798" y="718"/>
                    </a:moveTo>
                    <a:lnTo>
                      <a:pt x="798" y="718"/>
                    </a:lnTo>
                    <a:cubicBezTo>
                      <a:pt x="773" y="694"/>
                      <a:pt x="735" y="694"/>
                      <a:pt x="710" y="718"/>
                    </a:cubicBezTo>
                    <a:cubicBezTo>
                      <a:pt x="686" y="742"/>
                      <a:pt x="686" y="781"/>
                      <a:pt x="710" y="805"/>
                    </a:cubicBezTo>
                    <a:lnTo>
                      <a:pt x="1088" y="1183"/>
                    </a:lnTo>
                    <a:cubicBezTo>
                      <a:pt x="1100" y="1195"/>
                      <a:pt x="1116" y="1201"/>
                      <a:pt x="1132" y="1201"/>
                    </a:cubicBezTo>
                    <a:cubicBezTo>
                      <a:pt x="1147" y="1201"/>
                      <a:pt x="1163" y="1195"/>
                      <a:pt x="1175" y="1183"/>
                    </a:cubicBezTo>
                    <a:cubicBezTo>
                      <a:pt x="1199" y="1159"/>
                      <a:pt x="1199" y="1120"/>
                      <a:pt x="1175" y="1096"/>
                    </a:cubicBezTo>
                    <a:lnTo>
                      <a:pt x="798" y="718"/>
                    </a:lnTo>
                    <a:lnTo>
                      <a:pt x="798" y="718"/>
                    </a:lnTo>
                    <a:close/>
                    <a:moveTo>
                      <a:pt x="595" y="2338"/>
                    </a:moveTo>
                    <a:lnTo>
                      <a:pt x="595" y="2338"/>
                    </a:lnTo>
                    <a:lnTo>
                      <a:pt x="61" y="2338"/>
                    </a:lnTo>
                    <a:cubicBezTo>
                      <a:pt x="27" y="2338"/>
                      <a:pt x="0" y="2365"/>
                      <a:pt x="0" y="2399"/>
                    </a:cubicBezTo>
                    <a:cubicBezTo>
                      <a:pt x="0" y="2433"/>
                      <a:pt x="27" y="2461"/>
                      <a:pt x="61" y="2461"/>
                    </a:cubicBezTo>
                    <a:lnTo>
                      <a:pt x="595" y="2461"/>
                    </a:lnTo>
                    <a:cubicBezTo>
                      <a:pt x="629" y="2461"/>
                      <a:pt x="657" y="2433"/>
                      <a:pt x="657" y="2399"/>
                    </a:cubicBezTo>
                    <a:cubicBezTo>
                      <a:pt x="657" y="2365"/>
                      <a:pt x="629" y="2338"/>
                      <a:pt x="595" y="2338"/>
                    </a:cubicBezTo>
                    <a:lnTo>
                      <a:pt x="595" y="2338"/>
                    </a:lnTo>
                    <a:close/>
                    <a:moveTo>
                      <a:pt x="4721" y="2338"/>
                    </a:moveTo>
                    <a:lnTo>
                      <a:pt x="4721" y="2338"/>
                    </a:lnTo>
                    <a:lnTo>
                      <a:pt x="4187" y="2338"/>
                    </a:lnTo>
                    <a:cubicBezTo>
                      <a:pt x="4153" y="2338"/>
                      <a:pt x="4126" y="2365"/>
                      <a:pt x="4126" y="2399"/>
                    </a:cubicBezTo>
                    <a:cubicBezTo>
                      <a:pt x="4126" y="2433"/>
                      <a:pt x="4153" y="2461"/>
                      <a:pt x="4187" y="2461"/>
                    </a:cubicBezTo>
                    <a:lnTo>
                      <a:pt x="4721" y="2461"/>
                    </a:lnTo>
                    <a:cubicBezTo>
                      <a:pt x="4756" y="2461"/>
                      <a:pt x="4783" y="2433"/>
                      <a:pt x="4783" y="2399"/>
                    </a:cubicBezTo>
                    <a:cubicBezTo>
                      <a:pt x="4783" y="2365"/>
                      <a:pt x="4756" y="2338"/>
                      <a:pt x="4721" y="2338"/>
                    </a:cubicBezTo>
                    <a:lnTo>
                      <a:pt x="4721" y="2338"/>
                    </a:lnTo>
                    <a:close/>
                    <a:moveTo>
                      <a:pt x="2337" y="594"/>
                    </a:moveTo>
                    <a:lnTo>
                      <a:pt x="2337" y="594"/>
                    </a:lnTo>
                    <a:lnTo>
                      <a:pt x="2337" y="60"/>
                    </a:lnTo>
                    <a:cubicBezTo>
                      <a:pt x="2337" y="26"/>
                      <a:pt x="2364" y="0"/>
                      <a:pt x="2399" y="0"/>
                    </a:cubicBezTo>
                    <a:cubicBezTo>
                      <a:pt x="2433" y="0"/>
                      <a:pt x="2460" y="26"/>
                      <a:pt x="2460" y="60"/>
                    </a:cubicBezTo>
                    <a:lnTo>
                      <a:pt x="2460" y="594"/>
                    </a:lnTo>
                    <a:cubicBezTo>
                      <a:pt x="2460" y="628"/>
                      <a:pt x="2433" y="656"/>
                      <a:pt x="2399" y="656"/>
                    </a:cubicBezTo>
                    <a:cubicBezTo>
                      <a:pt x="2364" y="656"/>
                      <a:pt x="2337" y="628"/>
                      <a:pt x="2337" y="594"/>
                    </a:cubicBez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pPr defTabSz="342900"/>
                <a:endParaRPr lang="en-US" sz="1350">
                  <a:solidFill>
                    <a:srgbClr val="000000"/>
                  </a:solidFill>
                  <a:latin typeface="Anova Light"/>
                </a:endParaRPr>
              </a:p>
            </p:txBody>
          </p:sp>
        </p:grpSp>
      </p:grpSp>
      <p:grpSp>
        <p:nvGrpSpPr>
          <p:cNvPr id="54" name="Group 53">
            <a:extLst>
              <a:ext uri="{FF2B5EF4-FFF2-40B4-BE49-F238E27FC236}">
                <a16:creationId xmlns:a16="http://schemas.microsoft.com/office/drawing/2014/main" id="{76F2D2AB-719A-1BBE-D60A-BDF2690B5687}"/>
              </a:ext>
            </a:extLst>
          </p:cNvPr>
          <p:cNvGrpSpPr/>
          <p:nvPr/>
        </p:nvGrpSpPr>
        <p:grpSpPr>
          <a:xfrm>
            <a:off x="813827" y="2075218"/>
            <a:ext cx="960120" cy="1020573"/>
            <a:chOff x="6763822" y="649224"/>
            <a:chExt cx="1280160" cy="1360763"/>
          </a:xfrm>
        </p:grpSpPr>
        <p:sp>
          <p:nvSpPr>
            <p:cNvPr id="55" name="Freeform 16">
              <a:extLst>
                <a:ext uri="{FF2B5EF4-FFF2-40B4-BE49-F238E27FC236}">
                  <a16:creationId xmlns:a16="http://schemas.microsoft.com/office/drawing/2014/main" id="{8D0696C7-36C2-574F-7305-E79C21698A24}"/>
                </a:ext>
              </a:extLst>
            </p:cNvPr>
            <p:cNvSpPr>
              <a:spLocks noChangeAspect="1" noEditPoints="1"/>
            </p:cNvSpPr>
            <p:nvPr/>
          </p:nvSpPr>
          <p:spPr bwMode="auto">
            <a:xfrm>
              <a:off x="7262785" y="649224"/>
              <a:ext cx="502573" cy="1005840"/>
            </a:xfrm>
            <a:custGeom>
              <a:avLst/>
              <a:gdLst>
                <a:gd name="T0" fmla="*/ 159 w 2878"/>
                <a:gd name="T1" fmla="*/ 272 h 5760"/>
                <a:gd name="T2" fmla="*/ 159 w 2878"/>
                <a:gd name="T3" fmla="*/ 5488 h 5760"/>
                <a:gd name="T4" fmla="*/ 2686 w 2878"/>
                <a:gd name="T5" fmla="*/ 2962 h 5760"/>
                <a:gd name="T6" fmla="*/ 2704 w 2878"/>
                <a:gd name="T7" fmla="*/ 2938 h 5760"/>
                <a:gd name="T8" fmla="*/ 2716 w 2878"/>
                <a:gd name="T9" fmla="*/ 2910 h 5760"/>
                <a:gd name="T10" fmla="*/ 2719 w 2878"/>
                <a:gd name="T11" fmla="*/ 2878 h 5760"/>
                <a:gd name="T12" fmla="*/ 2716 w 2878"/>
                <a:gd name="T13" fmla="*/ 2850 h 5760"/>
                <a:gd name="T14" fmla="*/ 2704 w 2878"/>
                <a:gd name="T15" fmla="*/ 2822 h 5760"/>
                <a:gd name="T16" fmla="*/ 2686 w 2878"/>
                <a:gd name="T17" fmla="*/ 2798 h 5760"/>
                <a:gd name="T18" fmla="*/ 159 w 2878"/>
                <a:gd name="T19" fmla="*/ 272 h 5760"/>
                <a:gd name="T20" fmla="*/ 72 w 2878"/>
                <a:gd name="T21" fmla="*/ 0 h 5760"/>
                <a:gd name="T22" fmla="*/ 96 w 2878"/>
                <a:gd name="T23" fmla="*/ 2 h 5760"/>
                <a:gd name="T24" fmla="*/ 117 w 2878"/>
                <a:gd name="T25" fmla="*/ 9 h 5760"/>
                <a:gd name="T26" fmla="*/ 136 w 2878"/>
                <a:gd name="T27" fmla="*/ 23 h 5760"/>
                <a:gd name="T28" fmla="*/ 2798 w 2878"/>
                <a:gd name="T29" fmla="*/ 2686 h 5760"/>
                <a:gd name="T30" fmla="*/ 2826 w 2878"/>
                <a:gd name="T31" fmla="*/ 2718 h 5760"/>
                <a:gd name="T32" fmla="*/ 2849 w 2878"/>
                <a:gd name="T33" fmla="*/ 2754 h 5760"/>
                <a:gd name="T34" fmla="*/ 2864 w 2878"/>
                <a:gd name="T35" fmla="*/ 2794 h 5760"/>
                <a:gd name="T36" fmla="*/ 2875 w 2878"/>
                <a:gd name="T37" fmla="*/ 2836 h 5760"/>
                <a:gd name="T38" fmla="*/ 2878 w 2878"/>
                <a:gd name="T39" fmla="*/ 2878 h 5760"/>
                <a:gd name="T40" fmla="*/ 2875 w 2878"/>
                <a:gd name="T41" fmla="*/ 2924 h 5760"/>
                <a:gd name="T42" fmla="*/ 2864 w 2878"/>
                <a:gd name="T43" fmla="*/ 2966 h 5760"/>
                <a:gd name="T44" fmla="*/ 2849 w 2878"/>
                <a:gd name="T45" fmla="*/ 3006 h 5760"/>
                <a:gd name="T46" fmla="*/ 2826 w 2878"/>
                <a:gd name="T47" fmla="*/ 3042 h 5760"/>
                <a:gd name="T48" fmla="*/ 2798 w 2878"/>
                <a:gd name="T49" fmla="*/ 3074 h 5760"/>
                <a:gd name="T50" fmla="*/ 136 w 2878"/>
                <a:gd name="T51" fmla="*/ 5737 h 5760"/>
                <a:gd name="T52" fmla="*/ 119 w 2878"/>
                <a:gd name="T53" fmla="*/ 5750 h 5760"/>
                <a:gd name="T54" fmla="*/ 99 w 2878"/>
                <a:gd name="T55" fmla="*/ 5757 h 5760"/>
                <a:gd name="T56" fmla="*/ 80 w 2878"/>
                <a:gd name="T57" fmla="*/ 5760 h 5760"/>
                <a:gd name="T58" fmla="*/ 65 w 2878"/>
                <a:gd name="T59" fmla="*/ 5758 h 5760"/>
                <a:gd name="T60" fmla="*/ 49 w 2878"/>
                <a:gd name="T61" fmla="*/ 5755 h 5760"/>
                <a:gd name="T62" fmla="*/ 30 w 2878"/>
                <a:gd name="T63" fmla="*/ 5743 h 5760"/>
                <a:gd name="T64" fmla="*/ 14 w 2878"/>
                <a:gd name="T65" fmla="*/ 5725 h 5760"/>
                <a:gd name="T66" fmla="*/ 3 w 2878"/>
                <a:gd name="T67" fmla="*/ 5704 h 5760"/>
                <a:gd name="T68" fmla="*/ 0 w 2878"/>
                <a:gd name="T69" fmla="*/ 5680 h 5760"/>
                <a:gd name="T70" fmla="*/ 0 w 2878"/>
                <a:gd name="T71" fmla="*/ 80 h 5760"/>
                <a:gd name="T72" fmla="*/ 3 w 2878"/>
                <a:gd name="T73" fmla="*/ 56 h 5760"/>
                <a:gd name="T74" fmla="*/ 14 w 2878"/>
                <a:gd name="T75" fmla="*/ 35 h 5760"/>
                <a:gd name="T76" fmla="*/ 30 w 2878"/>
                <a:gd name="T77" fmla="*/ 17 h 5760"/>
                <a:gd name="T78" fmla="*/ 49 w 2878"/>
                <a:gd name="T79" fmla="*/ 5 h 5760"/>
                <a:gd name="T80" fmla="*/ 72 w 2878"/>
                <a:gd name="T81" fmla="*/ 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8" h="5760">
                  <a:moveTo>
                    <a:pt x="159" y="272"/>
                  </a:moveTo>
                  <a:lnTo>
                    <a:pt x="159" y="5488"/>
                  </a:lnTo>
                  <a:lnTo>
                    <a:pt x="2686" y="2962"/>
                  </a:lnTo>
                  <a:lnTo>
                    <a:pt x="2704" y="2938"/>
                  </a:lnTo>
                  <a:lnTo>
                    <a:pt x="2716" y="2910"/>
                  </a:lnTo>
                  <a:lnTo>
                    <a:pt x="2719" y="2878"/>
                  </a:lnTo>
                  <a:lnTo>
                    <a:pt x="2716" y="2850"/>
                  </a:lnTo>
                  <a:lnTo>
                    <a:pt x="2704" y="2822"/>
                  </a:lnTo>
                  <a:lnTo>
                    <a:pt x="2686" y="2798"/>
                  </a:lnTo>
                  <a:lnTo>
                    <a:pt x="159" y="272"/>
                  </a:lnTo>
                  <a:close/>
                  <a:moveTo>
                    <a:pt x="72" y="0"/>
                  </a:moveTo>
                  <a:lnTo>
                    <a:pt x="96" y="2"/>
                  </a:lnTo>
                  <a:lnTo>
                    <a:pt x="117" y="9"/>
                  </a:lnTo>
                  <a:lnTo>
                    <a:pt x="136" y="23"/>
                  </a:lnTo>
                  <a:lnTo>
                    <a:pt x="2798" y="2686"/>
                  </a:lnTo>
                  <a:lnTo>
                    <a:pt x="2826" y="2718"/>
                  </a:lnTo>
                  <a:lnTo>
                    <a:pt x="2849" y="2754"/>
                  </a:lnTo>
                  <a:lnTo>
                    <a:pt x="2864" y="2794"/>
                  </a:lnTo>
                  <a:lnTo>
                    <a:pt x="2875" y="2836"/>
                  </a:lnTo>
                  <a:lnTo>
                    <a:pt x="2878" y="2878"/>
                  </a:lnTo>
                  <a:lnTo>
                    <a:pt x="2875" y="2924"/>
                  </a:lnTo>
                  <a:lnTo>
                    <a:pt x="2864" y="2966"/>
                  </a:lnTo>
                  <a:lnTo>
                    <a:pt x="2849" y="3006"/>
                  </a:lnTo>
                  <a:lnTo>
                    <a:pt x="2826" y="3042"/>
                  </a:lnTo>
                  <a:lnTo>
                    <a:pt x="2798" y="3074"/>
                  </a:lnTo>
                  <a:lnTo>
                    <a:pt x="136" y="5737"/>
                  </a:lnTo>
                  <a:lnTo>
                    <a:pt x="119" y="5750"/>
                  </a:lnTo>
                  <a:lnTo>
                    <a:pt x="99" y="5757"/>
                  </a:lnTo>
                  <a:lnTo>
                    <a:pt x="80" y="5760"/>
                  </a:lnTo>
                  <a:lnTo>
                    <a:pt x="65" y="5758"/>
                  </a:lnTo>
                  <a:lnTo>
                    <a:pt x="49" y="5755"/>
                  </a:lnTo>
                  <a:lnTo>
                    <a:pt x="30" y="5743"/>
                  </a:lnTo>
                  <a:lnTo>
                    <a:pt x="14" y="5725"/>
                  </a:lnTo>
                  <a:lnTo>
                    <a:pt x="3" y="5704"/>
                  </a:lnTo>
                  <a:lnTo>
                    <a:pt x="0" y="5680"/>
                  </a:lnTo>
                  <a:lnTo>
                    <a:pt x="0" y="80"/>
                  </a:lnTo>
                  <a:lnTo>
                    <a:pt x="3" y="56"/>
                  </a:lnTo>
                  <a:lnTo>
                    <a:pt x="14" y="35"/>
                  </a:lnTo>
                  <a:lnTo>
                    <a:pt x="30" y="17"/>
                  </a:lnTo>
                  <a:lnTo>
                    <a:pt x="49" y="5"/>
                  </a:lnTo>
                  <a:lnTo>
                    <a:pt x="72"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Anova Light"/>
              </a:endParaRPr>
            </a:p>
          </p:txBody>
        </p:sp>
        <p:sp>
          <p:nvSpPr>
            <p:cNvPr id="56" name="TextBox 55">
              <a:extLst>
                <a:ext uri="{FF2B5EF4-FFF2-40B4-BE49-F238E27FC236}">
                  <a16:creationId xmlns:a16="http://schemas.microsoft.com/office/drawing/2014/main" id="{4E19039A-6778-B62D-8D6D-32D4F0A18E3C}"/>
                </a:ext>
              </a:extLst>
            </p:cNvPr>
            <p:cNvSpPr txBox="1"/>
            <p:nvPr/>
          </p:nvSpPr>
          <p:spPr>
            <a:xfrm>
              <a:off x="6763822" y="1609878"/>
              <a:ext cx="1280160" cy="400109"/>
            </a:xfrm>
            <a:prstGeom prst="rect">
              <a:avLst/>
            </a:prstGeom>
            <a:noFill/>
          </p:spPr>
          <p:txBody>
            <a:bodyPr wrap="square" rtlCol="0">
              <a:spAutoFit/>
            </a:bodyPr>
            <a:lstStyle/>
            <a:p>
              <a:pPr algn="ctr" defTabSz="685800">
                <a:defRPr/>
              </a:pPr>
              <a:r>
                <a:rPr lang="en-US" sz="1350" kern="0" dirty="0">
                  <a:solidFill>
                    <a:srgbClr val="000000"/>
                  </a:solidFill>
                  <a:latin typeface="Anova Light"/>
                </a:rPr>
                <a:t>Animation</a:t>
              </a:r>
            </a:p>
          </p:txBody>
        </p:sp>
      </p:grpSp>
      <p:grpSp>
        <p:nvGrpSpPr>
          <p:cNvPr id="57" name="Group 56">
            <a:extLst>
              <a:ext uri="{FF2B5EF4-FFF2-40B4-BE49-F238E27FC236}">
                <a16:creationId xmlns:a16="http://schemas.microsoft.com/office/drawing/2014/main" id="{9640E16D-4472-FB04-38DE-AE3950E588BE}"/>
              </a:ext>
            </a:extLst>
          </p:cNvPr>
          <p:cNvGrpSpPr/>
          <p:nvPr/>
        </p:nvGrpSpPr>
        <p:grpSpPr>
          <a:xfrm>
            <a:off x="2639222" y="722332"/>
            <a:ext cx="797619" cy="993756"/>
            <a:chOff x="8087308" y="192024"/>
            <a:chExt cx="1063492" cy="1325007"/>
          </a:xfrm>
        </p:grpSpPr>
        <p:sp>
          <p:nvSpPr>
            <p:cNvPr id="58" name="Freeform 17">
              <a:extLst>
                <a:ext uri="{FF2B5EF4-FFF2-40B4-BE49-F238E27FC236}">
                  <a16:creationId xmlns:a16="http://schemas.microsoft.com/office/drawing/2014/main" id="{CB9E7E0A-23BD-15DE-C695-1B6BDC29F1CD}"/>
                </a:ext>
              </a:extLst>
            </p:cNvPr>
            <p:cNvSpPr>
              <a:spLocks noChangeAspect="1" noEditPoints="1"/>
            </p:cNvSpPr>
            <p:nvPr/>
          </p:nvSpPr>
          <p:spPr bwMode="auto">
            <a:xfrm>
              <a:off x="8103357" y="192024"/>
              <a:ext cx="1047443" cy="914400"/>
            </a:xfrm>
            <a:custGeom>
              <a:avLst/>
              <a:gdLst>
                <a:gd name="T0" fmla="*/ 291 w 4799"/>
                <a:gd name="T1" fmla="*/ 2175 h 4185"/>
                <a:gd name="T2" fmla="*/ 291 w 4799"/>
                <a:gd name="T3" fmla="*/ 2175 h 4185"/>
                <a:gd name="T4" fmla="*/ 1082 w 4799"/>
                <a:gd name="T5" fmla="*/ 2175 h 4185"/>
                <a:gd name="T6" fmla="*/ 1082 w 4799"/>
                <a:gd name="T7" fmla="*/ 3893 h 4185"/>
                <a:gd name="T8" fmla="*/ 291 w 4799"/>
                <a:gd name="T9" fmla="*/ 3893 h 4185"/>
                <a:gd name="T10" fmla="*/ 291 w 4799"/>
                <a:gd name="T11" fmla="*/ 2175 h 4185"/>
                <a:gd name="T12" fmla="*/ 1162 w 4799"/>
                <a:gd name="T13" fmla="*/ 1883 h 4185"/>
                <a:gd name="T14" fmla="*/ 1162 w 4799"/>
                <a:gd name="T15" fmla="*/ 1883 h 4185"/>
                <a:gd name="T16" fmla="*/ 211 w 4799"/>
                <a:gd name="T17" fmla="*/ 1883 h 4185"/>
                <a:gd name="T18" fmla="*/ 0 w 4799"/>
                <a:gd name="T19" fmla="*/ 2094 h 4185"/>
                <a:gd name="T20" fmla="*/ 0 w 4799"/>
                <a:gd name="T21" fmla="*/ 3973 h 4185"/>
                <a:gd name="T22" fmla="*/ 211 w 4799"/>
                <a:gd name="T23" fmla="*/ 4185 h 4185"/>
                <a:gd name="T24" fmla="*/ 1162 w 4799"/>
                <a:gd name="T25" fmla="*/ 4185 h 4185"/>
                <a:gd name="T26" fmla="*/ 1373 w 4799"/>
                <a:gd name="T27" fmla="*/ 3973 h 4185"/>
                <a:gd name="T28" fmla="*/ 1373 w 4799"/>
                <a:gd name="T29" fmla="*/ 2094 h 4185"/>
                <a:gd name="T30" fmla="*/ 1162 w 4799"/>
                <a:gd name="T31" fmla="*/ 1883 h 4185"/>
                <a:gd name="T32" fmla="*/ 1162 w 4799"/>
                <a:gd name="T33" fmla="*/ 1883 h 4185"/>
                <a:gd name="T34" fmla="*/ 2004 w 4799"/>
                <a:gd name="T35" fmla="*/ 1082 h 4185"/>
                <a:gd name="T36" fmla="*/ 2004 w 4799"/>
                <a:gd name="T37" fmla="*/ 1082 h 4185"/>
                <a:gd name="T38" fmla="*/ 2795 w 4799"/>
                <a:gd name="T39" fmla="*/ 1082 h 4185"/>
                <a:gd name="T40" fmla="*/ 2795 w 4799"/>
                <a:gd name="T41" fmla="*/ 3893 h 4185"/>
                <a:gd name="T42" fmla="*/ 2004 w 4799"/>
                <a:gd name="T43" fmla="*/ 3893 h 4185"/>
                <a:gd name="T44" fmla="*/ 2004 w 4799"/>
                <a:gd name="T45" fmla="*/ 1082 h 4185"/>
                <a:gd name="T46" fmla="*/ 2875 w 4799"/>
                <a:gd name="T47" fmla="*/ 791 h 4185"/>
                <a:gd name="T48" fmla="*/ 2875 w 4799"/>
                <a:gd name="T49" fmla="*/ 791 h 4185"/>
                <a:gd name="T50" fmla="*/ 1924 w 4799"/>
                <a:gd name="T51" fmla="*/ 791 h 4185"/>
                <a:gd name="T52" fmla="*/ 1713 w 4799"/>
                <a:gd name="T53" fmla="*/ 1002 h 4185"/>
                <a:gd name="T54" fmla="*/ 1713 w 4799"/>
                <a:gd name="T55" fmla="*/ 3973 h 4185"/>
                <a:gd name="T56" fmla="*/ 1924 w 4799"/>
                <a:gd name="T57" fmla="*/ 4185 h 4185"/>
                <a:gd name="T58" fmla="*/ 2875 w 4799"/>
                <a:gd name="T59" fmla="*/ 4185 h 4185"/>
                <a:gd name="T60" fmla="*/ 3086 w 4799"/>
                <a:gd name="T61" fmla="*/ 3973 h 4185"/>
                <a:gd name="T62" fmla="*/ 3086 w 4799"/>
                <a:gd name="T63" fmla="*/ 1002 h 4185"/>
                <a:gd name="T64" fmla="*/ 2875 w 4799"/>
                <a:gd name="T65" fmla="*/ 791 h 4185"/>
                <a:gd name="T66" fmla="*/ 2875 w 4799"/>
                <a:gd name="T67" fmla="*/ 791 h 4185"/>
                <a:gd name="T68" fmla="*/ 3717 w 4799"/>
                <a:gd name="T69" fmla="*/ 292 h 4185"/>
                <a:gd name="T70" fmla="*/ 3717 w 4799"/>
                <a:gd name="T71" fmla="*/ 292 h 4185"/>
                <a:gd name="T72" fmla="*/ 4508 w 4799"/>
                <a:gd name="T73" fmla="*/ 292 h 4185"/>
                <a:gd name="T74" fmla="*/ 4508 w 4799"/>
                <a:gd name="T75" fmla="*/ 3893 h 4185"/>
                <a:gd name="T76" fmla="*/ 3717 w 4799"/>
                <a:gd name="T77" fmla="*/ 3893 h 4185"/>
                <a:gd name="T78" fmla="*/ 3717 w 4799"/>
                <a:gd name="T79" fmla="*/ 292 h 4185"/>
                <a:gd name="T80" fmla="*/ 4589 w 4799"/>
                <a:gd name="T81" fmla="*/ 0 h 4185"/>
                <a:gd name="T82" fmla="*/ 4589 w 4799"/>
                <a:gd name="T83" fmla="*/ 0 h 4185"/>
                <a:gd name="T84" fmla="*/ 3637 w 4799"/>
                <a:gd name="T85" fmla="*/ 0 h 4185"/>
                <a:gd name="T86" fmla="*/ 3426 w 4799"/>
                <a:gd name="T87" fmla="*/ 211 h 4185"/>
                <a:gd name="T88" fmla="*/ 3426 w 4799"/>
                <a:gd name="T89" fmla="*/ 3973 h 4185"/>
                <a:gd name="T90" fmla="*/ 3637 w 4799"/>
                <a:gd name="T91" fmla="*/ 4185 h 4185"/>
                <a:gd name="T92" fmla="*/ 4589 w 4799"/>
                <a:gd name="T93" fmla="*/ 4185 h 4185"/>
                <a:gd name="T94" fmla="*/ 4799 w 4799"/>
                <a:gd name="T95" fmla="*/ 3973 h 4185"/>
                <a:gd name="T96" fmla="*/ 4799 w 4799"/>
                <a:gd name="T97" fmla="*/ 211 h 4185"/>
                <a:gd name="T98" fmla="*/ 4589 w 4799"/>
                <a:gd name="T99" fmla="*/ 0 h 4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9" h="4185">
                  <a:moveTo>
                    <a:pt x="291" y="2175"/>
                  </a:moveTo>
                  <a:lnTo>
                    <a:pt x="291" y="2175"/>
                  </a:lnTo>
                  <a:lnTo>
                    <a:pt x="1082" y="2175"/>
                  </a:lnTo>
                  <a:lnTo>
                    <a:pt x="1082" y="3893"/>
                  </a:lnTo>
                  <a:lnTo>
                    <a:pt x="291" y="3893"/>
                  </a:lnTo>
                  <a:lnTo>
                    <a:pt x="291" y="2175"/>
                  </a:lnTo>
                  <a:close/>
                  <a:moveTo>
                    <a:pt x="1162" y="1883"/>
                  </a:moveTo>
                  <a:lnTo>
                    <a:pt x="1162" y="1883"/>
                  </a:lnTo>
                  <a:lnTo>
                    <a:pt x="211" y="1883"/>
                  </a:lnTo>
                  <a:cubicBezTo>
                    <a:pt x="94" y="1883"/>
                    <a:pt x="0" y="1978"/>
                    <a:pt x="0" y="2094"/>
                  </a:cubicBezTo>
                  <a:lnTo>
                    <a:pt x="0" y="3973"/>
                  </a:lnTo>
                  <a:cubicBezTo>
                    <a:pt x="0" y="4090"/>
                    <a:pt x="94" y="4185"/>
                    <a:pt x="211" y="4185"/>
                  </a:cubicBezTo>
                  <a:lnTo>
                    <a:pt x="1162" y="4185"/>
                  </a:lnTo>
                  <a:cubicBezTo>
                    <a:pt x="1279" y="4185"/>
                    <a:pt x="1373" y="4090"/>
                    <a:pt x="1373" y="3973"/>
                  </a:cubicBezTo>
                  <a:lnTo>
                    <a:pt x="1373" y="2094"/>
                  </a:lnTo>
                  <a:cubicBezTo>
                    <a:pt x="1373" y="1978"/>
                    <a:pt x="1279" y="1883"/>
                    <a:pt x="1162" y="1883"/>
                  </a:cubicBezTo>
                  <a:lnTo>
                    <a:pt x="1162" y="1883"/>
                  </a:lnTo>
                  <a:close/>
                  <a:moveTo>
                    <a:pt x="2004" y="1082"/>
                  </a:moveTo>
                  <a:lnTo>
                    <a:pt x="2004" y="1082"/>
                  </a:lnTo>
                  <a:lnTo>
                    <a:pt x="2795" y="1082"/>
                  </a:lnTo>
                  <a:lnTo>
                    <a:pt x="2795" y="3893"/>
                  </a:lnTo>
                  <a:lnTo>
                    <a:pt x="2004" y="3893"/>
                  </a:lnTo>
                  <a:lnTo>
                    <a:pt x="2004" y="1082"/>
                  </a:lnTo>
                  <a:close/>
                  <a:moveTo>
                    <a:pt x="2875" y="791"/>
                  </a:moveTo>
                  <a:lnTo>
                    <a:pt x="2875" y="791"/>
                  </a:lnTo>
                  <a:lnTo>
                    <a:pt x="1924" y="791"/>
                  </a:lnTo>
                  <a:cubicBezTo>
                    <a:pt x="1807" y="791"/>
                    <a:pt x="1713" y="886"/>
                    <a:pt x="1713" y="1002"/>
                  </a:cubicBezTo>
                  <a:lnTo>
                    <a:pt x="1713" y="3973"/>
                  </a:lnTo>
                  <a:cubicBezTo>
                    <a:pt x="1713" y="4090"/>
                    <a:pt x="1807" y="4185"/>
                    <a:pt x="1924" y="4185"/>
                  </a:cubicBezTo>
                  <a:lnTo>
                    <a:pt x="2875" y="4185"/>
                  </a:lnTo>
                  <a:cubicBezTo>
                    <a:pt x="2992" y="4185"/>
                    <a:pt x="3086" y="4090"/>
                    <a:pt x="3086" y="3973"/>
                  </a:cubicBezTo>
                  <a:lnTo>
                    <a:pt x="3086" y="1002"/>
                  </a:lnTo>
                  <a:cubicBezTo>
                    <a:pt x="3086" y="886"/>
                    <a:pt x="2992" y="791"/>
                    <a:pt x="2875" y="791"/>
                  </a:cubicBezTo>
                  <a:lnTo>
                    <a:pt x="2875" y="791"/>
                  </a:lnTo>
                  <a:close/>
                  <a:moveTo>
                    <a:pt x="3717" y="292"/>
                  </a:moveTo>
                  <a:lnTo>
                    <a:pt x="3717" y="292"/>
                  </a:lnTo>
                  <a:lnTo>
                    <a:pt x="4508" y="292"/>
                  </a:lnTo>
                  <a:lnTo>
                    <a:pt x="4508" y="3893"/>
                  </a:lnTo>
                  <a:lnTo>
                    <a:pt x="3717" y="3893"/>
                  </a:lnTo>
                  <a:lnTo>
                    <a:pt x="3717" y="292"/>
                  </a:lnTo>
                  <a:close/>
                  <a:moveTo>
                    <a:pt x="4589" y="0"/>
                  </a:moveTo>
                  <a:lnTo>
                    <a:pt x="4589" y="0"/>
                  </a:lnTo>
                  <a:lnTo>
                    <a:pt x="3637" y="0"/>
                  </a:lnTo>
                  <a:cubicBezTo>
                    <a:pt x="3520" y="0"/>
                    <a:pt x="3426" y="95"/>
                    <a:pt x="3426" y="211"/>
                  </a:cubicBezTo>
                  <a:lnTo>
                    <a:pt x="3426" y="3973"/>
                  </a:lnTo>
                  <a:cubicBezTo>
                    <a:pt x="3426" y="4090"/>
                    <a:pt x="3520" y="4185"/>
                    <a:pt x="3637" y="4185"/>
                  </a:cubicBezTo>
                  <a:lnTo>
                    <a:pt x="4589" y="4185"/>
                  </a:lnTo>
                  <a:cubicBezTo>
                    <a:pt x="4705" y="4185"/>
                    <a:pt x="4799" y="4090"/>
                    <a:pt x="4799" y="3973"/>
                  </a:cubicBezTo>
                  <a:lnTo>
                    <a:pt x="4799" y="211"/>
                  </a:lnTo>
                  <a:cubicBezTo>
                    <a:pt x="4799" y="95"/>
                    <a:pt x="4705" y="0"/>
                    <a:pt x="4589" y="0"/>
                  </a:cubicBez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Anova Light"/>
              </a:endParaRPr>
            </a:p>
          </p:txBody>
        </p:sp>
        <p:sp>
          <p:nvSpPr>
            <p:cNvPr id="59" name="TextBox 58">
              <a:extLst>
                <a:ext uri="{FF2B5EF4-FFF2-40B4-BE49-F238E27FC236}">
                  <a16:creationId xmlns:a16="http://schemas.microsoft.com/office/drawing/2014/main" id="{F6D9A57C-E029-D372-6A51-7676CB830AD9}"/>
                </a:ext>
              </a:extLst>
            </p:cNvPr>
            <p:cNvSpPr txBox="1"/>
            <p:nvPr/>
          </p:nvSpPr>
          <p:spPr>
            <a:xfrm>
              <a:off x="8087308" y="1116922"/>
              <a:ext cx="1005840" cy="400109"/>
            </a:xfrm>
            <a:prstGeom prst="rect">
              <a:avLst/>
            </a:prstGeom>
            <a:noFill/>
          </p:spPr>
          <p:txBody>
            <a:bodyPr wrap="square" rtlCol="0">
              <a:spAutoFit/>
            </a:bodyPr>
            <a:lstStyle/>
            <a:p>
              <a:pPr algn="ctr" defTabSz="685800">
                <a:defRPr/>
              </a:pPr>
              <a:r>
                <a:rPr lang="en-US" sz="1350" kern="0" dirty="0">
                  <a:solidFill>
                    <a:srgbClr val="000000"/>
                  </a:solidFill>
                  <a:latin typeface="Anova Light"/>
                </a:rPr>
                <a:t>Ranks</a:t>
              </a:r>
            </a:p>
          </p:txBody>
        </p:sp>
      </p:grpSp>
      <p:grpSp>
        <p:nvGrpSpPr>
          <p:cNvPr id="60" name="Group 59">
            <a:extLst>
              <a:ext uri="{FF2B5EF4-FFF2-40B4-BE49-F238E27FC236}">
                <a16:creationId xmlns:a16="http://schemas.microsoft.com/office/drawing/2014/main" id="{63F6E9CD-F433-3B6F-A159-9CBB3781EDE6}"/>
              </a:ext>
            </a:extLst>
          </p:cNvPr>
          <p:cNvGrpSpPr/>
          <p:nvPr/>
        </p:nvGrpSpPr>
        <p:grpSpPr>
          <a:xfrm>
            <a:off x="3571317" y="2930590"/>
            <a:ext cx="891540" cy="727982"/>
            <a:chOff x="10759368" y="1910192"/>
            <a:chExt cx="1188720" cy="970643"/>
          </a:xfrm>
        </p:grpSpPr>
        <p:grpSp>
          <p:nvGrpSpPr>
            <p:cNvPr id="61" name="Group 60">
              <a:extLst>
                <a:ext uri="{FF2B5EF4-FFF2-40B4-BE49-F238E27FC236}">
                  <a16:creationId xmlns:a16="http://schemas.microsoft.com/office/drawing/2014/main" id="{E1E72E2B-412C-3FBB-30CA-82F27F5805A0}"/>
                </a:ext>
              </a:extLst>
            </p:cNvPr>
            <p:cNvGrpSpPr>
              <a:grpSpLocks noChangeAspect="1"/>
            </p:cNvGrpSpPr>
            <p:nvPr/>
          </p:nvGrpSpPr>
          <p:grpSpPr>
            <a:xfrm>
              <a:off x="10759368" y="1910192"/>
              <a:ext cx="1188720" cy="279130"/>
              <a:chOff x="7082257" y="598575"/>
              <a:chExt cx="1828800" cy="429428"/>
            </a:xfrm>
          </p:grpSpPr>
          <p:sp>
            <p:nvSpPr>
              <p:cNvPr id="63" name="Rectangle: Rounded Corners 62">
                <a:extLst>
                  <a:ext uri="{FF2B5EF4-FFF2-40B4-BE49-F238E27FC236}">
                    <a16:creationId xmlns:a16="http://schemas.microsoft.com/office/drawing/2014/main" id="{797EC202-0939-9AEC-72CE-6E7D86033F8E}"/>
                  </a:ext>
                </a:extLst>
              </p:cNvPr>
              <p:cNvSpPr/>
              <p:nvPr/>
            </p:nvSpPr>
            <p:spPr>
              <a:xfrm>
                <a:off x="7082257" y="598575"/>
                <a:ext cx="1828800" cy="429428"/>
              </a:xfrm>
              <a:prstGeom prst="roundRect">
                <a:avLst/>
              </a:prstGeom>
              <a:noFill/>
              <a:ln w="38100" cap="flat" cmpd="sng" algn="ctr">
                <a:solidFill>
                  <a:srgbClr val="0766D1"/>
                </a:solid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dirty="0">
                  <a:solidFill>
                    <a:srgbClr val="000000"/>
                  </a:solidFill>
                  <a:latin typeface="Calibri" panose="020F0502020204030204"/>
                </a:endParaRPr>
              </a:p>
            </p:txBody>
          </p:sp>
          <p:sp>
            <p:nvSpPr>
              <p:cNvPr id="64" name="Oval 63">
                <a:extLst>
                  <a:ext uri="{FF2B5EF4-FFF2-40B4-BE49-F238E27FC236}">
                    <a16:creationId xmlns:a16="http://schemas.microsoft.com/office/drawing/2014/main" id="{8978D00B-8BCB-22AE-5105-F4631467DC55}"/>
                  </a:ext>
                </a:extLst>
              </p:cNvPr>
              <p:cNvSpPr/>
              <p:nvPr/>
            </p:nvSpPr>
            <p:spPr>
              <a:xfrm>
                <a:off x="7217865" y="719138"/>
                <a:ext cx="183357" cy="182880"/>
              </a:xfrm>
              <a:prstGeom prst="ellipse">
                <a:avLst/>
              </a:prstGeom>
              <a:noFill/>
              <a:ln w="38100" cap="flat" cmpd="sng" algn="ctr">
                <a:solidFill>
                  <a:srgbClr val="0766D1"/>
                </a:solid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dirty="0">
                  <a:solidFill>
                    <a:srgbClr val="000000"/>
                  </a:solidFill>
                  <a:latin typeface="Calibri" panose="020F0502020204030204"/>
                </a:endParaRPr>
              </a:p>
            </p:txBody>
          </p:sp>
          <p:cxnSp>
            <p:nvCxnSpPr>
              <p:cNvPr id="65" name="Straight Connector 64">
                <a:extLst>
                  <a:ext uri="{FF2B5EF4-FFF2-40B4-BE49-F238E27FC236}">
                    <a16:creationId xmlns:a16="http://schemas.microsoft.com/office/drawing/2014/main" id="{C6A1F7D3-71F5-B204-68BE-17A04DEC2C70}"/>
                  </a:ext>
                </a:extLst>
              </p:cNvPr>
              <p:cNvCxnSpPr/>
              <p:nvPr/>
            </p:nvCxnSpPr>
            <p:spPr>
              <a:xfrm>
                <a:off x="7496191" y="810578"/>
                <a:ext cx="1000932" cy="0"/>
              </a:xfrm>
              <a:prstGeom prst="line">
                <a:avLst/>
              </a:prstGeom>
              <a:noFill/>
              <a:ln w="38100" cap="rnd" cmpd="sng" algn="ctr">
                <a:solidFill>
                  <a:srgbClr val="0766D1"/>
                </a:solidFill>
                <a:prstDash val="solid"/>
                <a:miter lim="800000"/>
              </a:ln>
              <a:effectLst/>
            </p:spPr>
          </p:cxnSp>
          <p:sp>
            <p:nvSpPr>
              <p:cNvPr id="66" name="Isosceles Triangle 65">
                <a:extLst>
                  <a:ext uri="{FF2B5EF4-FFF2-40B4-BE49-F238E27FC236}">
                    <a16:creationId xmlns:a16="http://schemas.microsoft.com/office/drawing/2014/main" id="{5BA530D0-F5DC-6D83-F426-16A3C962C611}"/>
                  </a:ext>
                </a:extLst>
              </p:cNvPr>
              <p:cNvSpPr/>
              <p:nvPr/>
            </p:nvSpPr>
            <p:spPr>
              <a:xfrm rot="10800000">
                <a:off x="8610196" y="765810"/>
                <a:ext cx="182880" cy="91440"/>
              </a:xfrm>
              <a:prstGeom prst="triangle">
                <a:avLst/>
              </a:prstGeom>
              <a:solidFill>
                <a:srgbClr val="0766D1"/>
              </a:solidFill>
              <a:ln w="38100" cap="flat" cmpd="sng" algn="ctr">
                <a:solidFill>
                  <a:srgbClr val="0766D1"/>
                </a:solid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dirty="0">
                  <a:solidFill>
                    <a:srgbClr val="000000"/>
                  </a:solidFill>
                  <a:latin typeface="Calibri" panose="020F0502020204030204"/>
                </a:endParaRPr>
              </a:p>
            </p:txBody>
          </p:sp>
        </p:grpSp>
        <p:sp>
          <p:nvSpPr>
            <p:cNvPr id="62" name="TextBox 61">
              <a:extLst>
                <a:ext uri="{FF2B5EF4-FFF2-40B4-BE49-F238E27FC236}">
                  <a16:creationId xmlns:a16="http://schemas.microsoft.com/office/drawing/2014/main" id="{1B3FBAAF-FC96-F4FF-B994-F3A8F8A5C1B5}"/>
                </a:ext>
              </a:extLst>
            </p:cNvPr>
            <p:cNvSpPr txBox="1"/>
            <p:nvPr/>
          </p:nvSpPr>
          <p:spPr>
            <a:xfrm>
              <a:off x="10847631" y="2203727"/>
              <a:ext cx="1005840" cy="677108"/>
            </a:xfrm>
            <a:prstGeom prst="rect">
              <a:avLst/>
            </a:prstGeom>
            <a:noFill/>
          </p:spPr>
          <p:txBody>
            <a:bodyPr wrap="square" rtlCol="0">
              <a:spAutoFit/>
            </a:bodyPr>
            <a:lstStyle/>
            <a:p>
              <a:pPr algn="ctr" defTabSz="685800">
                <a:defRPr/>
              </a:pPr>
              <a:r>
                <a:rPr lang="en-US" sz="1350" kern="0" dirty="0">
                  <a:solidFill>
                    <a:srgbClr val="000000"/>
                  </a:solidFill>
                  <a:latin typeface="Anova Light"/>
                </a:rPr>
                <a:t>Prompts</a:t>
              </a:r>
            </a:p>
          </p:txBody>
        </p:sp>
      </p:grpSp>
      <p:grpSp>
        <p:nvGrpSpPr>
          <p:cNvPr id="67" name="Group 66">
            <a:extLst>
              <a:ext uri="{FF2B5EF4-FFF2-40B4-BE49-F238E27FC236}">
                <a16:creationId xmlns:a16="http://schemas.microsoft.com/office/drawing/2014/main" id="{4AFDDB01-AC03-8D5E-2D2D-34D862629979}"/>
              </a:ext>
            </a:extLst>
          </p:cNvPr>
          <p:cNvGrpSpPr/>
          <p:nvPr/>
        </p:nvGrpSpPr>
        <p:grpSpPr>
          <a:xfrm>
            <a:off x="5280244" y="1215301"/>
            <a:ext cx="754380" cy="1210711"/>
            <a:chOff x="9059854" y="1776389"/>
            <a:chExt cx="1005840" cy="1614281"/>
          </a:xfrm>
        </p:grpSpPr>
        <p:sp>
          <p:nvSpPr>
            <p:cNvPr id="68" name="Freeform 5">
              <a:extLst>
                <a:ext uri="{FF2B5EF4-FFF2-40B4-BE49-F238E27FC236}">
                  <a16:creationId xmlns:a16="http://schemas.microsoft.com/office/drawing/2014/main" id="{174B7251-A467-91B9-DB2A-0DCD78184831}"/>
                </a:ext>
              </a:extLst>
            </p:cNvPr>
            <p:cNvSpPr>
              <a:spLocks noChangeAspect="1" noEditPoints="1"/>
            </p:cNvSpPr>
            <p:nvPr/>
          </p:nvSpPr>
          <p:spPr bwMode="auto">
            <a:xfrm>
              <a:off x="9136195" y="1776389"/>
              <a:ext cx="853158" cy="914400"/>
            </a:xfrm>
            <a:custGeom>
              <a:avLst/>
              <a:gdLst>
                <a:gd name="T0" fmla="*/ 2885 w 4476"/>
                <a:gd name="T1" fmla="*/ 1857 h 4799"/>
                <a:gd name="T2" fmla="*/ 2885 w 4476"/>
                <a:gd name="T3" fmla="*/ 1857 h 4799"/>
                <a:gd name="T4" fmla="*/ 2869 w 4476"/>
                <a:gd name="T5" fmla="*/ 1927 h 4799"/>
                <a:gd name="T6" fmla="*/ 2645 w 4476"/>
                <a:gd name="T7" fmla="*/ 4431 h 4799"/>
                <a:gd name="T8" fmla="*/ 2415 w 4476"/>
                <a:gd name="T9" fmla="*/ 4661 h 4799"/>
                <a:gd name="T10" fmla="*/ 2006 w 4476"/>
                <a:gd name="T11" fmla="*/ 4661 h 4799"/>
                <a:gd name="T12" fmla="*/ 1775 w 4476"/>
                <a:gd name="T13" fmla="*/ 4426 h 4799"/>
                <a:gd name="T14" fmla="*/ 1613 w 4476"/>
                <a:gd name="T15" fmla="*/ 1915 h 4799"/>
                <a:gd name="T16" fmla="*/ 1598 w 4476"/>
                <a:gd name="T17" fmla="*/ 1880 h 4799"/>
                <a:gd name="T18" fmla="*/ 1586 w 4476"/>
                <a:gd name="T19" fmla="*/ 1862 h 4799"/>
                <a:gd name="T20" fmla="*/ 385 w 4476"/>
                <a:gd name="T21" fmla="*/ 654 h 4799"/>
                <a:gd name="T22" fmla="*/ 693 w 4476"/>
                <a:gd name="T23" fmla="*/ 714 h 4799"/>
                <a:gd name="T24" fmla="*/ 2238 w 4476"/>
                <a:gd name="T25" fmla="*/ 814 h 4799"/>
                <a:gd name="T26" fmla="*/ 3783 w 4476"/>
                <a:gd name="T27" fmla="*/ 714 h 4799"/>
                <a:gd name="T28" fmla="*/ 4089 w 4476"/>
                <a:gd name="T29" fmla="*/ 654 h 4799"/>
                <a:gd name="T30" fmla="*/ 2885 w 4476"/>
                <a:gd name="T31" fmla="*/ 1857 h 4799"/>
                <a:gd name="T32" fmla="*/ 2885 w 4476"/>
                <a:gd name="T33" fmla="*/ 1857 h 4799"/>
                <a:gd name="T34" fmla="*/ 2238 w 4476"/>
                <a:gd name="T35" fmla="*/ 136 h 4799"/>
                <a:gd name="T36" fmla="*/ 2238 w 4476"/>
                <a:gd name="T37" fmla="*/ 136 h 4799"/>
                <a:gd name="T38" fmla="*/ 4338 w 4476"/>
                <a:gd name="T39" fmla="*/ 406 h 4799"/>
                <a:gd name="T40" fmla="*/ 4334 w 4476"/>
                <a:gd name="T41" fmla="*/ 410 h 4799"/>
                <a:gd name="T42" fmla="*/ 4330 w 4476"/>
                <a:gd name="T43" fmla="*/ 413 h 4799"/>
                <a:gd name="T44" fmla="*/ 4316 w 4476"/>
                <a:gd name="T45" fmla="*/ 427 h 4799"/>
                <a:gd name="T46" fmla="*/ 2238 w 4476"/>
                <a:gd name="T47" fmla="*/ 677 h 4799"/>
                <a:gd name="T48" fmla="*/ 161 w 4476"/>
                <a:gd name="T49" fmla="*/ 428 h 4799"/>
                <a:gd name="T50" fmla="*/ 139 w 4476"/>
                <a:gd name="T51" fmla="*/ 406 h 4799"/>
                <a:gd name="T52" fmla="*/ 2238 w 4476"/>
                <a:gd name="T53" fmla="*/ 136 h 4799"/>
                <a:gd name="T54" fmla="*/ 2238 w 4476"/>
                <a:gd name="T55" fmla="*/ 136 h 4799"/>
                <a:gd name="T56" fmla="*/ 4476 w 4476"/>
                <a:gd name="T57" fmla="*/ 406 h 4799"/>
                <a:gd name="T58" fmla="*/ 4476 w 4476"/>
                <a:gd name="T59" fmla="*/ 406 h 4799"/>
                <a:gd name="T60" fmla="*/ 3783 w 4476"/>
                <a:gd name="T61" fmla="*/ 99 h 4799"/>
                <a:gd name="T62" fmla="*/ 2238 w 4476"/>
                <a:gd name="T63" fmla="*/ 0 h 4799"/>
                <a:gd name="T64" fmla="*/ 693 w 4476"/>
                <a:gd name="T65" fmla="*/ 99 h 4799"/>
                <a:gd name="T66" fmla="*/ 0 w 4476"/>
                <a:gd name="T67" fmla="*/ 406 h 4799"/>
                <a:gd name="T68" fmla="*/ 62 w 4476"/>
                <a:gd name="T69" fmla="*/ 523 h 4799"/>
                <a:gd name="T70" fmla="*/ 1477 w 4476"/>
                <a:gd name="T71" fmla="*/ 1947 h 4799"/>
                <a:gd name="T72" fmla="*/ 1638 w 4476"/>
                <a:gd name="T73" fmla="*/ 4431 h 4799"/>
                <a:gd name="T74" fmla="*/ 2006 w 4476"/>
                <a:gd name="T75" fmla="*/ 4799 h 4799"/>
                <a:gd name="T76" fmla="*/ 2415 w 4476"/>
                <a:gd name="T77" fmla="*/ 4799 h 4799"/>
                <a:gd name="T78" fmla="*/ 2782 w 4476"/>
                <a:gd name="T79" fmla="*/ 4437 h 4799"/>
                <a:gd name="T80" fmla="*/ 3006 w 4476"/>
                <a:gd name="T81" fmla="*/ 1930 h 4799"/>
                <a:gd name="T82" fmla="*/ 4416 w 4476"/>
                <a:gd name="T83" fmla="*/ 521 h 4799"/>
                <a:gd name="T84" fmla="*/ 4476 w 4476"/>
                <a:gd name="T85" fmla="*/ 40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76" h="4799">
                  <a:moveTo>
                    <a:pt x="2885" y="1857"/>
                  </a:moveTo>
                  <a:lnTo>
                    <a:pt x="2885" y="1857"/>
                  </a:lnTo>
                  <a:cubicBezTo>
                    <a:pt x="2866" y="1876"/>
                    <a:pt x="2861" y="1903"/>
                    <a:pt x="2869" y="1927"/>
                  </a:cubicBezTo>
                  <a:lnTo>
                    <a:pt x="2645" y="4431"/>
                  </a:lnTo>
                  <a:cubicBezTo>
                    <a:pt x="2645" y="4558"/>
                    <a:pt x="2542" y="4661"/>
                    <a:pt x="2415" y="4661"/>
                  </a:cubicBezTo>
                  <a:lnTo>
                    <a:pt x="2006" y="4661"/>
                  </a:lnTo>
                  <a:cubicBezTo>
                    <a:pt x="1878" y="4661"/>
                    <a:pt x="1775" y="4558"/>
                    <a:pt x="1775" y="4426"/>
                  </a:cubicBezTo>
                  <a:lnTo>
                    <a:pt x="1613" y="1915"/>
                  </a:lnTo>
                  <a:cubicBezTo>
                    <a:pt x="1612" y="1902"/>
                    <a:pt x="1606" y="1890"/>
                    <a:pt x="1598" y="1880"/>
                  </a:cubicBezTo>
                  <a:cubicBezTo>
                    <a:pt x="1595" y="1873"/>
                    <a:pt x="1591" y="1867"/>
                    <a:pt x="1586" y="1862"/>
                  </a:cubicBezTo>
                  <a:lnTo>
                    <a:pt x="385" y="654"/>
                  </a:lnTo>
                  <a:cubicBezTo>
                    <a:pt x="469" y="675"/>
                    <a:pt x="570" y="695"/>
                    <a:pt x="693" y="714"/>
                  </a:cubicBezTo>
                  <a:cubicBezTo>
                    <a:pt x="1106" y="779"/>
                    <a:pt x="1655" y="814"/>
                    <a:pt x="2238" y="814"/>
                  </a:cubicBezTo>
                  <a:cubicBezTo>
                    <a:pt x="2821" y="814"/>
                    <a:pt x="3370" y="779"/>
                    <a:pt x="3783" y="714"/>
                  </a:cubicBezTo>
                  <a:cubicBezTo>
                    <a:pt x="3905" y="695"/>
                    <a:pt x="4005" y="675"/>
                    <a:pt x="4089" y="654"/>
                  </a:cubicBezTo>
                  <a:lnTo>
                    <a:pt x="2885" y="1857"/>
                  </a:lnTo>
                  <a:lnTo>
                    <a:pt x="2885" y="1857"/>
                  </a:lnTo>
                  <a:close/>
                  <a:moveTo>
                    <a:pt x="2238" y="136"/>
                  </a:moveTo>
                  <a:lnTo>
                    <a:pt x="2238" y="136"/>
                  </a:lnTo>
                  <a:cubicBezTo>
                    <a:pt x="3541" y="136"/>
                    <a:pt x="4277" y="307"/>
                    <a:pt x="4338" y="406"/>
                  </a:cubicBezTo>
                  <a:cubicBezTo>
                    <a:pt x="4337" y="408"/>
                    <a:pt x="4336" y="409"/>
                    <a:pt x="4334" y="410"/>
                  </a:cubicBezTo>
                  <a:cubicBezTo>
                    <a:pt x="4333" y="412"/>
                    <a:pt x="4331" y="412"/>
                    <a:pt x="4330" y="413"/>
                  </a:cubicBezTo>
                  <a:lnTo>
                    <a:pt x="4316" y="427"/>
                  </a:lnTo>
                  <a:cubicBezTo>
                    <a:pt x="4175" y="528"/>
                    <a:pt x="3453" y="677"/>
                    <a:pt x="2238" y="677"/>
                  </a:cubicBezTo>
                  <a:cubicBezTo>
                    <a:pt x="1026" y="677"/>
                    <a:pt x="305" y="529"/>
                    <a:pt x="161" y="428"/>
                  </a:cubicBezTo>
                  <a:lnTo>
                    <a:pt x="139" y="406"/>
                  </a:lnTo>
                  <a:cubicBezTo>
                    <a:pt x="202" y="306"/>
                    <a:pt x="938" y="136"/>
                    <a:pt x="2238" y="136"/>
                  </a:cubicBezTo>
                  <a:lnTo>
                    <a:pt x="2238" y="136"/>
                  </a:lnTo>
                  <a:close/>
                  <a:moveTo>
                    <a:pt x="4476" y="406"/>
                  </a:moveTo>
                  <a:lnTo>
                    <a:pt x="4476" y="406"/>
                  </a:lnTo>
                  <a:cubicBezTo>
                    <a:pt x="4476" y="314"/>
                    <a:pt x="4398" y="195"/>
                    <a:pt x="3783" y="99"/>
                  </a:cubicBezTo>
                  <a:cubicBezTo>
                    <a:pt x="3370" y="34"/>
                    <a:pt x="2821" y="0"/>
                    <a:pt x="2238" y="0"/>
                  </a:cubicBezTo>
                  <a:cubicBezTo>
                    <a:pt x="1655" y="0"/>
                    <a:pt x="1106" y="34"/>
                    <a:pt x="693" y="99"/>
                  </a:cubicBezTo>
                  <a:cubicBezTo>
                    <a:pt x="78" y="195"/>
                    <a:pt x="0" y="314"/>
                    <a:pt x="0" y="406"/>
                  </a:cubicBezTo>
                  <a:cubicBezTo>
                    <a:pt x="0" y="442"/>
                    <a:pt x="12" y="482"/>
                    <a:pt x="62" y="523"/>
                  </a:cubicBezTo>
                  <a:lnTo>
                    <a:pt x="1477" y="1947"/>
                  </a:lnTo>
                  <a:lnTo>
                    <a:pt x="1638" y="4431"/>
                  </a:lnTo>
                  <a:cubicBezTo>
                    <a:pt x="1638" y="4633"/>
                    <a:pt x="1803" y="4799"/>
                    <a:pt x="2006" y="4799"/>
                  </a:cubicBezTo>
                  <a:lnTo>
                    <a:pt x="2415" y="4799"/>
                  </a:lnTo>
                  <a:cubicBezTo>
                    <a:pt x="2618" y="4799"/>
                    <a:pt x="2783" y="4633"/>
                    <a:pt x="2782" y="4437"/>
                  </a:cubicBezTo>
                  <a:lnTo>
                    <a:pt x="3006" y="1930"/>
                  </a:lnTo>
                  <a:lnTo>
                    <a:pt x="4416" y="521"/>
                  </a:lnTo>
                  <a:cubicBezTo>
                    <a:pt x="4465" y="481"/>
                    <a:pt x="4476" y="442"/>
                    <a:pt x="4476" y="406"/>
                  </a:cubicBezTo>
                  <a:close/>
                </a:path>
              </a:pathLst>
            </a:custGeom>
            <a:solidFill>
              <a:srgbClr val="0766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Anova Light"/>
              </a:endParaRPr>
            </a:p>
          </p:txBody>
        </p:sp>
        <p:sp>
          <p:nvSpPr>
            <p:cNvPr id="69" name="TextBox 68">
              <a:extLst>
                <a:ext uri="{FF2B5EF4-FFF2-40B4-BE49-F238E27FC236}">
                  <a16:creationId xmlns:a16="http://schemas.microsoft.com/office/drawing/2014/main" id="{F08C134B-AA2D-5FE7-F514-F8E064A38B69}"/>
                </a:ext>
              </a:extLst>
            </p:cNvPr>
            <p:cNvSpPr txBox="1"/>
            <p:nvPr/>
          </p:nvSpPr>
          <p:spPr>
            <a:xfrm>
              <a:off x="9059854" y="2713562"/>
              <a:ext cx="1005840" cy="677108"/>
            </a:xfrm>
            <a:prstGeom prst="rect">
              <a:avLst/>
            </a:prstGeom>
            <a:noFill/>
          </p:spPr>
          <p:txBody>
            <a:bodyPr wrap="square" rtlCol="0">
              <a:spAutoFit/>
            </a:bodyPr>
            <a:lstStyle/>
            <a:p>
              <a:pPr algn="ctr" defTabSz="685800">
                <a:defRPr/>
              </a:pPr>
              <a:r>
                <a:rPr lang="en-US" sz="1350" kern="0" dirty="0">
                  <a:solidFill>
                    <a:srgbClr val="000000"/>
                  </a:solidFill>
                  <a:latin typeface="Anova Light"/>
                </a:rPr>
                <a:t>Actions</a:t>
              </a:r>
              <a:endParaRPr lang="en-US" sz="1350" b="1" kern="0" dirty="0">
                <a:solidFill>
                  <a:srgbClr val="000000"/>
                </a:solidFill>
                <a:latin typeface="Anova Light"/>
              </a:endParaRPr>
            </a:p>
            <a:p>
              <a:pPr algn="ctr" defTabSz="685800">
                <a:defRPr/>
              </a:pPr>
              <a:endParaRPr lang="en-US" sz="1350" kern="0" dirty="0">
                <a:solidFill>
                  <a:srgbClr val="000000"/>
                </a:solidFill>
                <a:latin typeface="Anova Light"/>
              </a:endParaRPr>
            </a:p>
          </p:txBody>
        </p:sp>
      </p:grpSp>
      <p:grpSp>
        <p:nvGrpSpPr>
          <p:cNvPr id="70" name="Group 69">
            <a:extLst>
              <a:ext uri="{FF2B5EF4-FFF2-40B4-BE49-F238E27FC236}">
                <a16:creationId xmlns:a16="http://schemas.microsoft.com/office/drawing/2014/main" id="{173CFFAF-5B69-C312-E436-1DBF3AB84092}"/>
              </a:ext>
            </a:extLst>
          </p:cNvPr>
          <p:cNvGrpSpPr/>
          <p:nvPr/>
        </p:nvGrpSpPr>
        <p:grpSpPr>
          <a:xfrm>
            <a:off x="7114782" y="3119546"/>
            <a:ext cx="846208" cy="950832"/>
            <a:chOff x="10134011" y="92788"/>
            <a:chExt cx="1128277" cy="1267776"/>
          </a:xfrm>
        </p:grpSpPr>
        <p:sp>
          <p:nvSpPr>
            <p:cNvPr id="71" name="Freeform 5">
              <a:extLst>
                <a:ext uri="{FF2B5EF4-FFF2-40B4-BE49-F238E27FC236}">
                  <a16:creationId xmlns:a16="http://schemas.microsoft.com/office/drawing/2014/main" id="{D3D32ECA-4E8F-5F2D-198C-A0EDEEE53889}"/>
                </a:ext>
              </a:extLst>
            </p:cNvPr>
            <p:cNvSpPr>
              <a:spLocks noChangeAspect="1" noEditPoints="1"/>
            </p:cNvSpPr>
            <p:nvPr/>
          </p:nvSpPr>
          <p:spPr bwMode="auto">
            <a:xfrm>
              <a:off x="10134011" y="92788"/>
              <a:ext cx="994332" cy="1005840"/>
            </a:xfrm>
            <a:custGeom>
              <a:avLst/>
              <a:gdLst>
                <a:gd name="T0" fmla="*/ 4548 w 4799"/>
                <a:gd name="T1" fmla="*/ 1088 h 4851"/>
                <a:gd name="T2" fmla="*/ 3037 w 4799"/>
                <a:gd name="T3" fmla="*/ 2436 h 4851"/>
                <a:gd name="T4" fmla="*/ 2693 w 4799"/>
                <a:gd name="T5" fmla="*/ 2254 h 4851"/>
                <a:gd name="T6" fmla="*/ 3442 w 4799"/>
                <a:gd name="T7" fmla="*/ 1408 h 4851"/>
                <a:gd name="T8" fmla="*/ 2596 w 4799"/>
                <a:gd name="T9" fmla="*/ 2157 h 4851"/>
                <a:gd name="T10" fmla="*/ 2414 w 4799"/>
                <a:gd name="T11" fmla="*/ 1813 h 4851"/>
                <a:gd name="T12" fmla="*/ 3762 w 4799"/>
                <a:gd name="T13" fmla="*/ 302 h 4851"/>
                <a:gd name="T14" fmla="*/ 4314 w 4799"/>
                <a:gd name="T15" fmla="*/ 302 h 4851"/>
                <a:gd name="T16" fmla="*/ 4662 w 4799"/>
                <a:gd name="T17" fmla="*/ 812 h 4851"/>
                <a:gd name="T18" fmla="*/ 4548 w 4799"/>
                <a:gd name="T19" fmla="*/ 1088 h 4851"/>
                <a:gd name="T20" fmla="*/ 2272 w 4799"/>
                <a:gd name="T21" fmla="*/ 2813 h 4851"/>
                <a:gd name="T22" fmla="*/ 2272 w 4799"/>
                <a:gd name="T23" fmla="*/ 3364 h 4851"/>
                <a:gd name="T24" fmla="*/ 761 w 4799"/>
                <a:gd name="T25" fmla="*/ 4713 h 4851"/>
                <a:gd name="T26" fmla="*/ 251 w 4799"/>
                <a:gd name="T27" fmla="*/ 4365 h 4851"/>
                <a:gd name="T28" fmla="*/ 251 w 4799"/>
                <a:gd name="T29" fmla="*/ 3813 h 4851"/>
                <a:gd name="T30" fmla="*/ 1762 w 4799"/>
                <a:gd name="T31" fmla="*/ 2465 h 4851"/>
                <a:gd name="T32" fmla="*/ 2106 w 4799"/>
                <a:gd name="T33" fmla="*/ 2647 h 4851"/>
                <a:gd name="T34" fmla="*/ 1334 w 4799"/>
                <a:gd name="T35" fmla="*/ 3516 h 4851"/>
                <a:gd name="T36" fmla="*/ 1432 w 4799"/>
                <a:gd name="T37" fmla="*/ 3516 h 4851"/>
                <a:gd name="T38" fmla="*/ 2272 w 4799"/>
                <a:gd name="T39" fmla="*/ 2813 h 4851"/>
                <a:gd name="T40" fmla="*/ 4645 w 4799"/>
                <a:gd name="T41" fmla="*/ 439 h 4851"/>
                <a:gd name="T42" fmla="*/ 4411 w 4799"/>
                <a:gd name="T43" fmla="*/ 205 h 4851"/>
                <a:gd name="T44" fmla="*/ 2430 w 4799"/>
                <a:gd name="T45" fmla="*/ 1439 h 4851"/>
                <a:gd name="T46" fmla="*/ 2430 w 4799"/>
                <a:gd name="T47" fmla="*/ 2186 h 4851"/>
                <a:gd name="T48" fmla="*/ 2203 w 4799"/>
                <a:gd name="T49" fmla="*/ 2549 h 4851"/>
                <a:gd name="T50" fmla="*/ 1762 w 4799"/>
                <a:gd name="T51" fmla="*/ 2327 h 4851"/>
                <a:gd name="T52" fmla="*/ 154 w 4799"/>
                <a:gd name="T53" fmla="*/ 3716 h 4851"/>
                <a:gd name="T54" fmla="*/ 154 w 4799"/>
                <a:gd name="T55" fmla="*/ 4462 h 4851"/>
                <a:gd name="T56" fmla="*/ 761 w 4799"/>
                <a:gd name="T57" fmla="*/ 4851 h 4851"/>
                <a:gd name="T58" fmla="*/ 2369 w 4799"/>
                <a:gd name="T59" fmla="*/ 3462 h 4851"/>
                <a:gd name="T60" fmla="*/ 2369 w 4799"/>
                <a:gd name="T61" fmla="*/ 2715 h 4851"/>
                <a:gd name="T62" fmla="*/ 2596 w 4799"/>
                <a:gd name="T63" fmla="*/ 2352 h 4851"/>
                <a:gd name="T64" fmla="*/ 3037 w 4799"/>
                <a:gd name="T65" fmla="*/ 2574 h 4851"/>
                <a:gd name="T66" fmla="*/ 4645 w 4799"/>
                <a:gd name="T67" fmla="*/ 1185 h 4851"/>
                <a:gd name="T68" fmla="*/ 4645 w 4799"/>
                <a:gd name="T69" fmla="*/ 439 h 4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9" h="4851">
                  <a:moveTo>
                    <a:pt x="4548" y="1088"/>
                  </a:moveTo>
                  <a:lnTo>
                    <a:pt x="4548" y="1088"/>
                  </a:lnTo>
                  <a:lnTo>
                    <a:pt x="3313" y="2323"/>
                  </a:lnTo>
                  <a:cubicBezTo>
                    <a:pt x="3240" y="2396"/>
                    <a:pt x="3142" y="2436"/>
                    <a:pt x="3037" y="2436"/>
                  </a:cubicBezTo>
                  <a:cubicBezTo>
                    <a:pt x="2933" y="2436"/>
                    <a:pt x="2835" y="2396"/>
                    <a:pt x="2762" y="2323"/>
                  </a:cubicBezTo>
                  <a:lnTo>
                    <a:pt x="2693" y="2254"/>
                  </a:lnTo>
                  <a:lnTo>
                    <a:pt x="3442" y="1506"/>
                  </a:lnTo>
                  <a:cubicBezTo>
                    <a:pt x="3469" y="1479"/>
                    <a:pt x="3469" y="1435"/>
                    <a:pt x="3442" y="1408"/>
                  </a:cubicBezTo>
                  <a:cubicBezTo>
                    <a:pt x="3415" y="1381"/>
                    <a:pt x="3371" y="1381"/>
                    <a:pt x="3344" y="1408"/>
                  </a:cubicBezTo>
                  <a:lnTo>
                    <a:pt x="2596" y="2157"/>
                  </a:lnTo>
                  <a:lnTo>
                    <a:pt x="2527" y="2088"/>
                  </a:lnTo>
                  <a:cubicBezTo>
                    <a:pt x="2454" y="2015"/>
                    <a:pt x="2414" y="1917"/>
                    <a:pt x="2414" y="1813"/>
                  </a:cubicBezTo>
                  <a:cubicBezTo>
                    <a:pt x="2414" y="1708"/>
                    <a:pt x="2454" y="1610"/>
                    <a:pt x="2527" y="1537"/>
                  </a:cubicBezTo>
                  <a:lnTo>
                    <a:pt x="3762" y="302"/>
                  </a:lnTo>
                  <a:cubicBezTo>
                    <a:pt x="3838" y="226"/>
                    <a:pt x="3938" y="188"/>
                    <a:pt x="4038" y="188"/>
                  </a:cubicBezTo>
                  <a:cubicBezTo>
                    <a:pt x="4138" y="188"/>
                    <a:pt x="4238" y="226"/>
                    <a:pt x="4314" y="302"/>
                  </a:cubicBezTo>
                  <a:lnTo>
                    <a:pt x="4548" y="536"/>
                  </a:lnTo>
                  <a:cubicBezTo>
                    <a:pt x="4621" y="610"/>
                    <a:pt x="4662" y="708"/>
                    <a:pt x="4662" y="812"/>
                  </a:cubicBezTo>
                  <a:cubicBezTo>
                    <a:pt x="4662" y="917"/>
                    <a:pt x="4621" y="1015"/>
                    <a:pt x="4548" y="1088"/>
                  </a:cubicBezTo>
                  <a:lnTo>
                    <a:pt x="4548" y="1088"/>
                  </a:lnTo>
                  <a:close/>
                  <a:moveTo>
                    <a:pt x="2272" y="2813"/>
                  </a:moveTo>
                  <a:lnTo>
                    <a:pt x="2272" y="2813"/>
                  </a:lnTo>
                  <a:cubicBezTo>
                    <a:pt x="2345" y="2886"/>
                    <a:pt x="2385" y="2984"/>
                    <a:pt x="2385" y="3088"/>
                  </a:cubicBezTo>
                  <a:cubicBezTo>
                    <a:pt x="2385" y="3193"/>
                    <a:pt x="2345" y="3291"/>
                    <a:pt x="2272" y="3364"/>
                  </a:cubicBezTo>
                  <a:lnTo>
                    <a:pt x="1037" y="4599"/>
                  </a:lnTo>
                  <a:cubicBezTo>
                    <a:pt x="964" y="4672"/>
                    <a:pt x="866" y="4713"/>
                    <a:pt x="761" y="4713"/>
                  </a:cubicBezTo>
                  <a:cubicBezTo>
                    <a:pt x="657" y="4713"/>
                    <a:pt x="559" y="4672"/>
                    <a:pt x="485" y="4599"/>
                  </a:cubicBezTo>
                  <a:lnTo>
                    <a:pt x="251" y="4365"/>
                  </a:lnTo>
                  <a:cubicBezTo>
                    <a:pt x="178" y="4291"/>
                    <a:pt x="137" y="4193"/>
                    <a:pt x="137" y="4089"/>
                  </a:cubicBezTo>
                  <a:cubicBezTo>
                    <a:pt x="137" y="3984"/>
                    <a:pt x="178" y="3886"/>
                    <a:pt x="251" y="3813"/>
                  </a:cubicBezTo>
                  <a:lnTo>
                    <a:pt x="1486" y="2578"/>
                  </a:lnTo>
                  <a:cubicBezTo>
                    <a:pt x="1559" y="2505"/>
                    <a:pt x="1657" y="2465"/>
                    <a:pt x="1762" y="2465"/>
                  </a:cubicBezTo>
                  <a:cubicBezTo>
                    <a:pt x="1866" y="2465"/>
                    <a:pt x="1964" y="2505"/>
                    <a:pt x="2037" y="2578"/>
                  </a:cubicBezTo>
                  <a:lnTo>
                    <a:pt x="2106" y="2647"/>
                  </a:lnTo>
                  <a:lnTo>
                    <a:pt x="1334" y="3418"/>
                  </a:lnTo>
                  <a:cubicBezTo>
                    <a:pt x="1307" y="3445"/>
                    <a:pt x="1307" y="3489"/>
                    <a:pt x="1334" y="3516"/>
                  </a:cubicBezTo>
                  <a:cubicBezTo>
                    <a:pt x="1348" y="3529"/>
                    <a:pt x="1365" y="3536"/>
                    <a:pt x="1383" y="3536"/>
                  </a:cubicBezTo>
                  <a:cubicBezTo>
                    <a:pt x="1401" y="3536"/>
                    <a:pt x="1418" y="3529"/>
                    <a:pt x="1432" y="3516"/>
                  </a:cubicBezTo>
                  <a:lnTo>
                    <a:pt x="2203" y="2744"/>
                  </a:lnTo>
                  <a:lnTo>
                    <a:pt x="2272" y="2813"/>
                  </a:lnTo>
                  <a:lnTo>
                    <a:pt x="2272" y="2813"/>
                  </a:lnTo>
                  <a:close/>
                  <a:moveTo>
                    <a:pt x="4645" y="439"/>
                  </a:moveTo>
                  <a:lnTo>
                    <a:pt x="4645" y="439"/>
                  </a:lnTo>
                  <a:lnTo>
                    <a:pt x="4411" y="205"/>
                  </a:lnTo>
                  <a:cubicBezTo>
                    <a:pt x="4205" y="0"/>
                    <a:pt x="3870" y="0"/>
                    <a:pt x="3665" y="205"/>
                  </a:cubicBezTo>
                  <a:lnTo>
                    <a:pt x="2430" y="1439"/>
                  </a:lnTo>
                  <a:cubicBezTo>
                    <a:pt x="2330" y="1539"/>
                    <a:pt x="2276" y="1671"/>
                    <a:pt x="2276" y="1813"/>
                  </a:cubicBezTo>
                  <a:cubicBezTo>
                    <a:pt x="2276" y="1954"/>
                    <a:pt x="2330" y="2087"/>
                    <a:pt x="2430" y="2186"/>
                  </a:cubicBezTo>
                  <a:lnTo>
                    <a:pt x="2498" y="2254"/>
                  </a:lnTo>
                  <a:lnTo>
                    <a:pt x="2203" y="2549"/>
                  </a:lnTo>
                  <a:lnTo>
                    <a:pt x="2135" y="2481"/>
                  </a:lnTo>
                  <a:cubicBezTo>
                    <a:pt x="2035" y="2381"/>
                    <a:pt x="1903" y="2327"/>
                    <a:pt x="1762" y="2327"/>
                  </a:cubicBezTo>
                  <a:cubicBezTo>
                    <a:pt x="1620" y="2327"/>
                    <a:pt x="1488" y="2381"/>
                    <a:pt x="1388" y="2481"/>
                  </a:cubicBezTo>
                  <a:lnTo>
                    <a:pt x="154" y="3716"/>
                  </a:lnTo>
                  <a:cubicBezTo>
                    <a:pt x="54" y="3815"/>
                    <a:pt x="0" y="3947"/>
                    <a:pt x="0" y="4089"/>
                  </a:cubicBezTo>
                  <a:cubicBezTo>
                    <a:pt x="0" y="4230"/>
                    <a:pt x="54" y="4363"/>
                    <a:pt x="154" y="4462"/>
                  </a:cubicBezTo>
                  <a:lnTo>
                    <a:pt x="388" y="4696"/>
                  </a:lnTo>
                  <a:cubicBezTo>
                    <a:pt x="487" y="4796"/>
                    <a:pt x="620" y="4851"/>
                    <a:pt x="761" y="4851"/>
                  </a:cubicBezTo>
                  <a:cubicBezTo>
                    <a:pt x="903" y="4851"/>
                    <a:pt x="1035" y="4796"/>
                    <a:pt x="1134" y="4696"/>
                  </a:cubicBezTo>
                  <a:lnTo>
                    <a:pt x="2369" y="3462"/>
                  </a:lnTo>
                  <a:cubicBezTo>
                    <a:pt x="2469" y="3362"/>
                    <a:pt x="2523" y="3230"/>
                    <a:pt x="2523" y="3088"/>
                  </a:cubicBezTo>
                  <a:cubicBezTo>
                    <a:pt x="2523" y="2947"/>
                    <a:pt x="2469" y="2814"/>
                    <a:pt x="2369" y="2715"/>
                  </a:cubicBezTo>
                  <a:lnTo>
                    <a:pt x="2301" y="2647"/>
                  </a:lnTo>
                  <a:lnTo>
                    <a:pt x="2596" y="2352"/>
                  </a:lnTo>
                  <a:lnTo>
                    <a:pt x="2664" y="2420"/>
                  </a:lnTo>
                  <a:cubicBezTo>
                    <a:pt x="2763" y="2520"/>
                    <a:pt x="2896" y="2574"/>
                    <a:pt x="3037" y="2574"/>
                  </a:cubicBezTo>
                  <a:cubicBezTo>
                    <a:pt x="3179" y="2574"/>
                    <a:pt x="3311" y="2520"/>
                    <a:pt x="3411" y="2420"/>
                  </a:cubicBezTo>
                  <a:lnTo>
                    <a:pt x="4645" y="1185"/>
                  </a:lnTo>
                  <a:cubicBezTo>
                    <a:pt x="4745" y="1086"/>
                    <a:pt x="4799" y="954"/>
                    <a:pt x="4799" y="812"/>
                  </a:cubicBezTo>
                  <a:cubicBezTo>
                    <a:pt x="4799" y="671"/>
                    <a:pt x="4745" y="538"/>
                    <a:pt x="4645" y="439"/>
                  </a:cubicBezTo>
                  <a:close/>
                </a:path>
              </a:pathLst>
            </a:custGeom>
            <a:solidFill>
              <a:srgbClr val="0766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Anova Light"/>
              </a:endParaRPr>
            </a:p>
          </p:txBody>
        </p:sp>
        <p:sp>
          <p:nvSpPr>
            <p:cNvPr id="72" name="TextBox 71">
              <a:extLst>
                <a:ext uri="{FF2B5EF4-FFF2-40B4-BE49-F238E27FC236}">
                  <a16:creationId xmlns:a16="http://schemas.microsoft.com/office/drawing/2014/main" id="{11982A34-32D2-8C1D-D9FF-DE7F29062C89}"/>
                </a:ext>
              </a:extLst>
            </p:cNvPr>
            <p:cNvSpPr txBox="1"/>
            <p:nvPr/>
          </p:nvSpPr>
          <p:spPr>
            <a:xfrm>
              <a:off x="10256448" y="960455"/>
              <a:ext cx="1005840" cy="400109"/>
            </a:xfrm>
            <a:prstGeom prst="rect">
              <a:avLst/>
            </a:prstGeom>
            <a:noFill/>
          </p:spPr>
          <p:txBody>
            <a:bodyPr wrap="square" rtlCol="0">
              <a:spAutoFit/>
            </a:bodyPr>
            <a:lstStyle/>
            <a:p>
              <a:pPr algn="ctr" defTabSz="685800">
                <a:defRPr/>
              </a:pPr>
              <a:r>
                <a:rPr lang="en-US" sz="1350" kern="0" dirty="0">
                  <a:solidFill>
                    <a:srgbClr val="000000"/>
                  </a:solidFill>
                  <a:latin typeface="Anova Light"/>
                </a:rPr>
                <a:t>Links</a:t>
              </a:r>
            </a:p>
          </p:txBody>
        </p:sp>
      </p:grpSp>
      <p:sp>
        <p:nvSpPr>
          <p:cNvPr id="76" name="Rectangle 75">
            <a:extLst>
              <a:ext uri="{FF2B5EF4-FFF2-40B4-BE49-F238E27FC236}">
                <a16:creationId xmlns:a16="http://schemas.microsoft.com/office/drawing/2014/main" id="{9FECE3D1-1362-D6E4-9240-7BCA2BFC1565}"/>
              </a:ext>
            </a:extLst>
          </p:cNvPr>
          <p:cNvSpPr/>
          <p:nvPr/>
        </p:nvSpPr>
        <p:spPr>
          <a:xfrm>
            <a:off x="2913700" y="3427740"/>
            <a:ext cx="2061800" cy="645767"/>
          </a:xfrm>
          <a:prstGeom prst="rect">
            <a:avLst/>
          </a:prstGeom>
          <a:solidFill>
            <a:srgbClr val="0766D1">
              <a:alpha val="20000"/>
            </a:srgbClr>
          </a:solidFill>
          <a:ln w="254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endParaRPr lang="en-US" sz="1350" dirty="0">
              <a:solidFill>
                <a:srgbClr val="0766D1"/>
              </a:solidFill>
              <a:latin typeface="Anova Light"/>
            </a:endParaRPr>
          </a:p>
        </p:txBody>
      </p:sp>
      <p:sp>
        <p:nvSpPr>
          <p:cNvPr id="77" name="Rectangle 76">
            <a:extLst>
              <a:ext uri="{FF2B5EF4-FFF2-40B4-BE49-F238E27FC236}">
                <a16:creationId xmlns:a16="http://schemas.microsoft.com/office/drawing/2014/main" id="{EA61B77E-626B-F75F-78DF-657E282F09FD}"/>
              </a:ext>
            </a:extLst>
          </p:cNvPr>
          <p:cNvSpPr/>
          <p:nvPr/>
        </p:nvSpPr>
        <p:spPr>
          <a:xfrm>
            <a:off x="3034369" y="3512758"/>
            <a:ext cx="1941131" cy="560749"/>
          </a:xfrm>
          <a:prstGeom prst="rect">
            <a:avLst/>
          </a:prstGeom>
        </p:spPr>
        <p:txBody>
          <a:bodyPr wrap="square">
            <a:noAutofit/>
          </a:bodyPr>
          <a:lstStyle/>
          <a:p>
            <a:pPr marL="128588" indent="-128588" defTabSz="514350">
              <a:buFont typeface="Arial" panose="020B0604020202020204" pitchFamily="34" charset="0"/>
              <a:buChar char="•"/>
              <a:defRPr/>
            </a:pPr>
            <a:r>
              <a:rPr lang="en-GB" sz="1350" dirty="0">
                <a:solidFill>
                  <a:srgbClr val="000000"/>
                </a:solidFill>
                <a:latin typeface="Anova Light"/>
                <a:ea typeface="Calibri Light" charset="0"/>
                <a:cs typeface="Calibri" panose="020F0502020204030204" pitchFamily="34" charset="0"/>
              </a:rPr>
              <a:t>Focus on specific areas</a:t>
            </a:r>
          </a:p>
          <a:p>
            <a:pPr marL="128588" indent="-128588" defTabSz="514350">
              <a:buFont typeface="Arial" panose="020B0604020202020204" pitchFamily="34" charset="0"/>
              <a:buChar char="•"/>
              <a:defRPr/>
            </a:pPr>
            <a:r>
              <a:rPr lang="en-GB" sz="1350" dirty="0">
                <a:solidFill>
                  <a:srgbClr val="000000"/>
                </a:solidFill>
                <a:latin typeface="Anova Light"/>
                <a:ea typeface="Calibri Light" charset="0"/>
                <a:cs typeface="Calibri" panose="020F0502020204030204" pitchFamily="34" charset="0"/>
              </a:rPr>
              <a:t>Filter report or page</a:t>
            </a:r>
          </a:p>
          <a:p>
            <a:pPr marL="128588" indent="-128588" defTabSz="514350">
              <a:buFont typeface="Arial" panose="020B0604020202020204" pitchFamily="34" charset="0"/>
              <a:buChar char="•"/>
              <a:defRPr/>
            </a:pPr>
            <a:endParaRPr lang="en-GB" sz="1350" dirty="0">
              <a:solidFill>
                <a:srgbClr val="FFFFFF"/>
              </a:solidFill>
              <a:latin typeface="Anova Light"/>
              <a:ea typeface="Calibri Light" charset="0"/>
              <a:cs typeface="Calibri" panose="020F0502020204030204" pitchFamily="34" charset="0"/>
            </a:endParaRPr>
          </a:p>
        </p:txBody>
      </p:sp>
      <p:sp>
        <p:nvSpPr>
          <p:cNvPr id="78" name="Rectangle 77">
            <a:extLst>
              <a:ext uri="{FF2B5EF4-FFF2-40B4-BE49-F238E27FC236}">
                <a16:creationId xmlns:a16="http://schemas.microsoft.com/office/drawing/2014/main" id="{A13367C4-AE77-2E1F-439A-3E815C80DA91}"/>
              </a:ext>
            </a:extLst>
          </p:cNvPr>
          <p:cNvSpPr/>
          <p:nvPr/>
        </p:nvSpPr>
        <p:spPr>
          <a:xfrm>
            <a:off x="261944" y="3091830"/>
            <a:ext cx="2105810" cy="669908"/>
          </a:xfrm>
          <a:prstGeom prst="rect">
            <a:avLst/>
          </a:prstGeom>
          <a:solidFill>
            <a:schemeClr val="accent2">
              <a:alpha val="1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endParaRPr lang="en-US" sz="1350" dirty="0">
              <a:solidFill>
                <a:srgbClr val="0766D1"/>
              </a:solidFill>
              <a:latin typeface="Anova Light"/>
            </a:endParaRPr>
          </a:p>
        </p:txBody>
      </p:sp>
      <p:sp>
        <p:nvSpPr>
          <p:cNvPr id="79" name="Rectangle 78">
            <a:extLst>
              <a:ext uri="{FF2B5EF4-FFF2-40B4-BE49-F238E27FC236}">
                <a16:creationId xmlns:a16="http://schemas.microsoft.com/office/drawing/2014/main" id="{C24CDCB5-AF81-D0DA-D7E0-1F00474FD290}"/>
              </a:ext>
            </a:extLst>
          </p:cNvPr>
          <p:cNvSpPr/>
          <p:nvPr/>
        </p:nvSpPr>
        <p:spPr>
          <a:xfrm>
            <a:off x="382614" y="3176848"/>
            <a:ext cx="1985140" cy="499871"/>
          </a:xfrm>
          <a:prstGeom prst="rect">
            <a:avLst/>
          </a:prstGeom>
        </p:spPr>
        <p:txBody>
          <a:bodyPr wrap="square">
            <a:noAutofit/>
          </a:bodyPr>
          <a:lstStyle/>
          <a:p>
            <a:pPr marL="128588" indent="-128588" defTabSz="514350">
              <a:buFont typeface="Arial" panose="020B0604020202020204" pitchFamily="34" charset="0"/>
              <a:buChar char="•"/>
              <a:defRPr/>
            </a:pPr>
            <a:r>
              <a:rPr lang="en-GB" sz="1350" dirty="0">
                <a:solidFill>
                  <a:srgbClr val="000000"/>
                </a:solidFill>
                <a:latin typeface="Anova Light"/>
                <a:ea typeface="Calibri Light" charset="0"/>
                <a:cs typeface="Calibri" panose="020F0502020204030204" pitchFamily="34" charset="0"/>
              </a:rPr>
              <a:t>View changes over time</a:t>
            </a:r>
          </a:p>
          <a:p>
            <a:pPr marL="128588" indent="-128588" defTabSz="514350">
              <a:buFont typeface="Arial" panose="020B0604020202020204" pitchFamily="34" charset="0"/>
              <a:buChar char="•"/>
              <a:defRPr/>
            </a:pPr>
            <a:r>
              <a:rPr lang="en-GB" sz="1350" dirty="0">
                <a:solidFill>
                  <a:srgbClr val="000000"/>
                </a:solidFill>
                <a:latin typeface="Anova Light"/>
                <a:ea typeface="Calibri Light" charset="0"/>
                <a:cs typeface="Calibri" panose="020F0502020204030204" pitchFamily="34" charset="0"/>
              </a:rPr>
              <a:t>Focus on differences</a:t>
            </a:r>
          </a:p>
          <a:p>
            <a:pPr marL="128588" indent="-128588" defTabSz="514350">
              <a:buFont typeface="Arial" panose="020B0604020202020204" pitchFamily="34" charset="0"/>
              <a:buChar char="•"/>
              <a:defRPr/>
            </a:pPr>
            <a:endParaRPr lang="en-GB" sz="1350" dirty="0">
              <a:solidFill>
                <a:srgbClr val="FFFFFF"/>
              </a:solidFill>
              <a:latin typeface="Anova Light"/>
              <a:ea typeface="Calibri Light" charset="0"/>
              <a:cs typeface="Calibri" panose="020F0502020204030204" pitchFamily="34" charset="0"/>
            </a:endParaRPr>
          </a:p>
        </p:txBody>
      </p:sp>
      <p:sp>
        <p:nvSpPr>
          <p:cNvPr id="80" name="Rectangle 79">
            <a:extLst>
              <a:ext uri="{FF2B5EF4-FFF2-40B4-BE49-F238E27FC236}">
                <a16:creationId xmlns:a16="http://schemas.microsoft.com/office/drawing/2014/main" id="{B56635C6-3BD5-87B4-8326-D9BFFFA48FED}"/>
              </a:ext>
            </a:extLst>
          </p:cNvPr>
          <p:cNvSpPr/>
          <p:nvPr/>
        </p:nvSpPr>
        <p:spPr>
          <a:xfrm>
            <a:off x="1860707" y="1715443"/>
            <a:ext cx="2339385" cy="669908"/>
          </a:xfrm>
          <a:prstGeom prst="rect">
            <a:avLst/>
          </a:prstGeom>
          <a:solidFill>
            <a:srgbClr val="0766D1">
              <a:alpha val="10000"/>
            </a:srgbClr>
          </a:solidFill>
          <a:ln w="254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endParaRPr lang="en-US" sz="1350" dirty="0">
              <a:solidFill>
                <a:srgbClr val="0766D1"/>
              </a:solidFill>
              <a:latin typeface="Anova Light"/>
            </a:endParaRPr>
          </a:p>
        </p:txBody>
      </p:sp>
      <p:sp>
        <p:nvSpPr>
          <p:cNvPr id="81" name="Rectangle 80">
            <a:extLst>
              <a:ext uri="{FF2B5EF4-FFF2-40B4-BE49-F238E27FC236}">
                <a16:creationId xmlns:a16="http://schemas.microsoft.com/office/drawing/2014/main" id="{E5BA7864-1811-0265-4D56-27A9BDDDCAF5}"/>
              </a:ext>
            </a:extLst>
          </p:cNvPr>
          <p:cNvSpPr/>
          <p:nvPr/>
        </p:nvSpPr>
        <p:spPr>
          <a:xfrm>
            <a:off x="1981377" y="1800462"/>
            <a:ext cx="2113312" cy="499871"/>
          </a:xfrm>
          <a:prstGeom prst="rect">
            <a:avLst/>
          </a:prstGeom>
        </p:spPr>
        <p:txBody>
          <a:bodyPr wrap="square">
            <a:noAutofit/>
          </a:bodyPr>
          <a:lstStyle/>
          <a:p>
            <a:pPr marL="128588" indent="-128588" defTabSz="514350">
              <a:buFont typeface="Arial" panose="020B0604020202020204" pitchFamily="34" charset="0"/>
              <a:buChar char="•"/>
              <a:defRPr/>
            </a:pPr>
            <a:r>
              <a:rPr lang="en-GB" sz="1350" dirty="0">
                <a:solidFill>
                  <a:srgbClr val="000000"/>
                </a:solidFill>
                <a:latin typeface="Anova Light"/>
                <a:ea typeface="Calibri Light" charset="0"/>
                <a:cs typeface="Calibri" panose="020F0502020204030204" pitchFamily="34" charset="0"/>
              </a:rPr>
              <a:t>Focus on important values</a:t>
            </a:r>
          </a:p>
          <a:p>
            <a:pPr marL="128588" indent="-128588" defTabSz="514350">
              <a:buFont typeface="Arial" panose="020B0604020202020204" pitchFamily="34" charset="0"/>
              <a:buChar char="•"/>
              <a:defRPr/>
            </a:pPr>
            <a:r>
              <a:rPr lang="en-GB" sz="1350" dirty="0">
                <a:solidFill>
                  <a:srgbClr val="000000"/>
                </a:solidFill>
                <a:latin typeface="Anova Light"/>
                <a:ea typeface="Calibri Light" charset="0"/>
                <a:cs typeface="Calibri" panose="020F0502020204030204" pitchFamily="34" charset="0"/>
              </a:rPr>
              <a:t>Identify leaders or laggers</a:t>
            </a:r>
          </a:p>
          <a:p>
            <a:pPr marL="128588" indent="-128588" defTabSz="514350">
              <a:buFont typeface="Arial" panose="020B0604020202020204" pitchFamily="34" charset="0"/>
              <a:buChar char="•"/>
              <a:defRPr/>
            </a:pPr>
            <a:endParaRPr lang="en-GB" sz="1350" dirty="0">
              <a:solidFill>
                <a:srgbClr val="FFFFFF"/>
              </a:solidFill>
              <a:latin typeface="Anova Light"/>
              <a:ea typeface="Calibri Light" charset="0"/>
              <a:cs typeface="Calibri" panose="020F0502020204030204" pitchFamily="34" charset="0"/>
            </a:endParaRPr>
          </a:p>
        </p:txBody>
      </p:sp>
      <p:sp>
        <p:nvSpPr>
          <p:cNvPr id="82" name="Rectangle 81">
            <a:extLst>
              <a:ext uri="{FF2B5EF4-FFF2-40B4-BE49-F238E27FC236}">
                <a16:creationId xmlns:a16="http://schemas.microsoft.com/office/drawing/2014/main" id="{9C19071D-3C39-61A1-1A47-B45B2C65A43D}"/>
              </a:ext>
            </a:extLst>
          </p:cNvPr>
          <p:cNvSpPr/>
          <p:nvPr/>
        </p:nvSpPr>
        <p:spPr>
          <a:xfrm>
            <a:off x="4757269" y="2200096"/>
            <a:ext cx="1800329" cy="645767"/>
          </a:xfrm>
          <a:prstGeom prst="rect">
            <a:avLst/>
          </a:prstGeom>
          <a:solidFill>
            <a:srgbClr val="0766D1">
              <a:alpha val="20000"/>
            </a:srgbClr>
          </a:solidFill>
          <a:ln w="254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endParaRPr lang="en-US" sz="1350" dirty="0">
              <a:solidFill>
                <a:srgbClr val="0766D1"/>
              </a:solidFill>
              <a:latin typeface="Anova Light"/>
            </a:endParaRPr>
          </a:p>
        </p:txBody>
      </p:sp>
      <p:sp>
        <p:nvSpPr>
          <p:cNvPr id="83" name="Rectangle 82">
            <a:extLst>
              <a:ext uri="{FF2B5EF4-FFF2-40B4-BE49-F238E27FC236}">
                <a16:creationId xmlns:a16="http://schemas.microsoft.com/office/drawing/2014/main" id="{860C07F4-BAFE-9296-DC24-795EDDC5F42C}"/>
              </a:ext>
            </a:extLst>
          </p:cNvPr>
          <p:cNvSpPr/>
          <p:nvPr/>
        </p:nvSpPr>
        <p:spPr>
          <a:xfrm>
            <a:off x="4877939" y="2285114"/>
            <a:ext cx="1679659" cy="560749"/>
          </a:xfrm>
          <a:prstGeom prst="rect">
            <a:avLst/>
          </a:prstGeom>
        </p:spPr>
        <p:txBody>
          <a:bodyPr wrap="square">
            <a:noAutofit/>
          </a:bodyPr>
          <a:lstStyle/>
          <a:p>
            <a:pPr marL="128588" indent="-128588" defTabSz="514350">
              <a:buFont typeface="Arial" panose="020B0604020202020204" pitchFamily="34" charset="0"/>
              <a:buChar char="•"/>
              <a:defRPr/>
            </a:pPr>
            <a:r>
              <a:rPr lang="en-GB" sz="1350" dirty="0">
                <a:solidFill>
                  <a:srgbClr val="000000"/>
                </a:solidFill>
                <a:latin typeface="Anova Light"/>
                <a:ea typeface="Calibri Light" charset="0"/>
                <a:cs typeface="Calibri" panose="020F0502020204030204" pitchFamily="34" charset="0"/>
              </a:rPr>
              <a:t>Add interactivity</a:t>
            </a:r>
          </a:p>
          <a:p>
            <a:pPr marL="128588" indent="-128588" defTabSz="514350">
              <a:buFont typeface="Arial" panose="020B0604020202020204" pitchFamily="34" charset="0"/>
              <a:buChar char="•"/>
              <a:defRPr/>
            </a:pPr>
            <a:r>
              <a:rPr lang="en-GB" sz="1350" dirty="0">
                <a:solidFill>
                  <a:srgbClr val="000000"/>
                </a:solidFill>
                <a:latin typeface="Anova Light"/>
                <a:ea typeface="Calibri Light" charset="0"/>
                <a:cs typeface="Calibri" panose="020F0502020204030204" pitchFamily="34" charset="0"/>
              </a:rPr>
              <a:t>Aid in self discovery</a:t>
            </a:r>
          </a:p>
          <a:p>
            <a:pPr marL="128588" indent="-128588" defTabSz="514350">
              <a:buFont typeface="Arial" panose="020B0604020202020204" pitchFamily="34" charset="0"/>
              <a:buChar char="•"/>
              <a:defRPr/>
            </a:pPr>
            <a:endParaRPr lang="en-GB" sz="1350" dirty="0">
              <a:solidFill>
                <a:srgbClr val="FFFFFF"/>
              </a:solidFill>
              <a:latin typeface="Anova Light"/>
              <a:ea typeface="Calibri Light" charset="0"/>
              <a:cs typeface="Calibri" panose="020F0502020204030204" pitchFamily="34" charset="0"/>
            </a:endParaRPr>
          </a:p>
        </p:txBody>
      </p:sp>
      <p:sp>
        <p:nvSpPr>
          <p:cNvPr id="84" name="Rectangle 83">
            <a:extLst>
              <a:ext uri="{FF2B5EF4-FFF2-40B4-BE49-F238E27FC236}">
                <a16:creationId xmlns:a16="http://schemas.microsoft.com/office/drawing/2014/main" id="{09D82071-9AF3-8A5A-BFBA-77FAC35361FE}"/>
              </a:ext>
            </a:extLst>
          </p:cNvPr>
          <p:cNvSpPr/>
          <p:nvPr/>
        </p:nvSpPr>
        <p:spPr>
          <a:xfrm>
            <a:off x="6162906" y="4057448"/>
            <a:ext cx="2629292" cy="477381"/>
          </a:xfrm>
          <a:prstGeom prst="rect">
            <a:avLst/>
          </a:prstGeom>
          <a:solidFill>
            <a:srgbClr val="0766D1">
              <a:alpha val="20000"/>
            </a:srgbClr>
          </a:solidFill>
          <a:ln w="254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endParaRPr lang="en-US" sz="1350" dirty="0">
              <a:solidFill>
                <a:srgbClr val="0766D1"/>
              </a:solidFill>
              <a:latin typeface="Anova Light"/>
            </a:endParaRPr>
          </a:p>
        </p:txBody>
      </p:sp>
      <p:sp>
        <p:nvSpPr>
          <p:cNvPr id="85" name="Rectangle 84">
            <a:extLst>
              <a:ext uri="{FF2B5EF4-FFF2-40B4-BE49-F238E27FC236}">
                <a16:creationId xmlns:a16="http://schemas.microsoft.com/office/drawing/2014/main" id="{8126F24E-0BAA-F875-99E0-8B35A323AD82}"/>
              </a:ext>
            </a:extLst>
          </p:cNvPr>
          <p:cNvSpPr/>
          <p:nvPr/>
        </p:nvSpPr>
        <p:spPr>
          <a:xfrm>
            <a:off x="6283575" y="4142466"/>
            <a:ext cx="2508623" cy="283750"/>
          </a:xfrm>
          <a:prstGeom prst="rect">
            <a:avLst/>
          </a:prstGeom>
        </p:spPr>
        <p:txBody>
          <a:bodyPr wrap="square">
            <a:noAutofit/>
          </a:bodyPr>
          <a:lstStyle/>
          <a:p>
            <a:pPr marL="128588" indent="-128588" defTabSz="514350">
              <a:buFont typeface="Arial" panose="020B0604020202020204" pitchFamily="34" charset="0"/>
              <a:buChar char="•"/>
              <a:defRPr/>
            </a:pPr>
            <a:r>
              <a:rPr lang="en-GB" sz="1350" dirty="0">
                <a:solidFill>
                  <a:srgbClr val="000000"/>
                </a:solidFill>
                <a:latin typeface="Anova Light"/>
                <a:ea typeface="Calibri Light" charset="0"/>
                <a:cs typeface="Calibri" panose="020F0502020204030204" pitchFamily="34" charset="0"/>
              </a:rPr>
              <a:t>Provide additional information</a:t>
            </a:r>
          </a:p>
          <a:p>
            <a:pPr marL="128588" indent="-128588" defTabSz="514350">
              <a:buFont typeface="Arial" panose="020B0604020202020204" pitchFamily="34" charset="0"/>
              <a:buChar char="•"/>
              <a:defRPr/>
            </a:pPr>
            <a:endParaRPr lang="en-GB" sz="1350" dirty="0">
              <a:solidFill>
                <a:srgbClr val="FFFFFF"/>
              </a:solidFill>
              <a:latin typeface="Anova Light"/>
              <a:ea typeface="Calibri Light" charset="0"/>
              <a:cs typeface="Calibri" panose="020F0502020204030204" pitchFamily="34" charset="0"/>
            </a:endParaRPr>
          </a:p>
        </p:txBody>
      </p:sp>
      <p:sp>
        <p:nvSpPr>
          <p:cNvPr id="5" name="Freeform 9">
            <a:extLst>
              <a:ext uri="{FF2B5EF4-FFF2-40B4-BE49-F238E27FC236}">
                <a16:creationId xmlns:a16="http://schemas.microsoft.com/office/drawing/2014/main" id="{057C5CE8-4891-6589-7406-DDC07DFF4C88}"/>
              </a:ext>
            </a:extLst>
          </p:cNvPr>
          <p:cNvSpPr>
            <a:spLocks noChangeAspect="1" noEditPoints="1"/>
          </p:cNvSpPr>
          <p:nvPr/>
        </p:nvSpPr>
        <p:spPr bwMode="auto">
          <a:xfrm>
            <a:off x="7226270" y="446614"/>
            <a:ext cx="822960" cy="822960"/>
          </a:xfrm>
          <a:custGeom>
            <a:avLst/>
            <a:gdLst>
              <a:gd name="T0" fmla="*/ 4329 w 4799"/>
              <a:gd name="T1" fmla="*/ 4240 h 4799"/>
              <a:gd name="T2" fmla="*/ 600 w 4799"/>
              <a:gd name="T3" fmla="*/ 4307 h 4799"/>
              <a:gd name="T4" fmla="*/ 600 w 4799"/>
              <a:gd name="T5" fmla="*/ 4173 h 4799"/>
              <a:gd name="T6" fmla="*/ 4329 w 4799"/>
              <a:gd name="T7" fmla="*/ 4240 h 4799"/>
              <a:gd name="T8" fmla="*/ 4329 w 4799"/>
              <a:gd name="T9" fmla="*/ 3740 h 4799"/>
              <a:gd name="T10" fmla="*/ 4262 w 4799"/>
              <a:gd name="T11" fmla="*/ 3807 h 4799"/>
              <a:gd name="T12" fmla="*/ 533 w 4799"/>
              <a:gd name="T13" fmla="*/ 3740 h 4799"/>
              <a:gd name="T14" fmla="*/ 4262 w 4799"/>
              <a:gd name="T15" fmla="*/ 3673 h 4799"/>
              <a:gd name="T16" fmla="*/ 4329 w 4799"/>
              <a:gd name="T17" fmla="*/ 3740 h 4799"/>
              <a:gd name="T18" fmla="*/ 4329 w 4799"/>
              <a:gd name="T19" fmla="*/ 3241 h 4799"/>
              <a:gd name="T20" fmla="*/ 600 w 4799"/>
              <a:gd name="T21" fmla="*/ 3308 h 4799"/>
              <a:gd name="T22" fmla="*/ 600 w 4799"/>
              <a:gd name="T23" fmla="*/ 3174 h 4799"/>
              <a:gd name="T24" fmla="*/ 4329 w 4799"/>
              <a:gd name="T25" fmla="*/ 3241 h 4799"/>
              <a:gd name="T26" fmla="*/ 4329 w 4799"/>
              <a:gd name="T27" fmla="*/ 2742 h 4799"/>
              <a:gd name="T28" fmla="*/ 4262 w 4799"/>
              <a:gd name="T29" fmla="*/ 2809 h 4799"/>
              <a:gd name="T30" fmla="*/ 2587 w 4799"/>
              <a:gd name="T31" fmla="*/ 2742 h 4799"/>
              <a:gd name="T32" fmla="*/ 4262 w 4799"/>
              <a:gd name="T33" fmla="*/ 2675 h 4799"/>
              <a:gd name="T34" fmla="*/ 4329 w 4799"/>
              <a:gd name="T35" fmla="*/ 2742 h 4799"/>
              <a:gd name="T36" fmla="*/ 4329 w 4799"/>
              <a:gd name="T37" fmla="*/ 2243 h 4799"/>
              <a:gd name="T38" fmla="*/ 2654 w 4799"/>
              <a:gd name="T39" fmla="*/ 2310 h 4799"/>
              <a:gd name="T40" fmla="*/ 2654 w 4799"/>
              <a:gd name="T41" fmla="*/ 2176 h 4799"/>
              <a:gd name="T42" fmla="*/ 4329 w 4799"/>
              <a:gd name="T43" fmla="*/ 2243 h 4799"/>
              <a:gd name="T44" fmla="*/ 4329 w 4799"/>
              <a:gd name="T45" fmla="*/ 1744 h 4799"/>
              <a:gd name="T46" fmla="*/ 4262 w 4799"/>
              <a:gd name="T47" fmla="*/ 1811 h 4799"/>
              <a:gd name="T48" fmla="*/ 2587 w 4799"/>
              <a:gd name="T49" fmla="*/ 1744 h 4799"/>
              <a:gd name="T50" fmla="*/ 4262 w 4799"/>
              <a:gd name="T51" fmla="*/ 1677 h 4799"/>
              <a:gd name="T52" fmla="*/ 4329 w 4799"/>
              <a:gd name="T53" fmla="*/ 1744 h 4799"/>
              <a:gd name="T54" fmla="*/ 4329 w 4799"/>
              <a:gd name="T55" fmla="*/ 1244 h 4799"/>
              <a:gd name="T56" fmla="*/ 2654 w 4799"/>
              <a:gd name="T57" fmla="*/ 1311 h 4799"/>
              <a:gd name="T58" fmla="*/ 2654 w 4799"/>
              <a:gd name="T59" fmla="*/ 1177 h 4799"/>
              <a:gd name="T60" fmla="*/ 4329 w 4799"/>
              <a:gd name="T61" fmla="*/ 1244 h 4799"/>
              <a:gd name="T62" fmla="*/ 4329 w 4799"/>
              <a:gd name="T63" fmla="*/ 745 h 4799"/>
              <a:gd name="T64" fmla="*/ 4262 w 4799"/>
              <a:gd name="T65" fmla="*/ 812 h 4799"/>
              <a:gd name="T66" fmla="*/ 2587 w 4799"/>
              <a:gd name="T67" fmla="*/ 745 h 4799"/>
              <a:gd name="T68" fmla="*/ 4262 w 4799"/>
              <a:gd name="T69" fmla="*/ 678 h 4799"/>
              <a:gd name="T70" fmla="*/ 4329 w 4799"/>
              <a:gd name="T71" fmla="*/ 745 h 4799"/>
              <a:gd name="T72" fmla="*/ 1278 w 4799"/>
              <a:gd name="T73" fmla="*/ 839 h 4799"/>
              <a:gd name="T74" fmla="*/ 582 w 4799"/>
              <a:gd name="T75" fmla="*/ 651 h 4799"/>
              <a:gd name="T76" fmla="*/ 2185 w 4799"/>
              <a:gd name="T77" fmla="*/ 839 h 4799"/>
              <a:gd name="T78" fmla="*/ 1489 w 4799"/>
              <a:gd name="T79" fmla="*/ 2730 h 4799"/>
              <a:gd name="T80" fmla="*/ 1278 w 4799"/>
              <a:gd name="T81" fmla="*/ 839 h 4799"/>
              <a:gd name="T82" fmla="*/ 4665 w 4799"/>
              <a:gd name="T83" fmla="*/ 4458 h 4799"/>
              <a:gd name="T84" fmla="*/ 4459 w 4799"/>
              <a:gd name="T85" fmla="*/ 4664 h 4799"/>
              <a:gd name="T86" fmla="*/ 134 w 4799"/>
              <a:gd name="T87" fmla="*/ 4458 h 4799"/>
              <a:gd name="T88" fmla="*/ 340 w 4799"/>
              <a:gd name="T89" fmla="*/ 133 h 4799"/>
              <a:gd name="T90" fmla="*/ 4665 w 4799"/>
              <a:gd name="T91" fmla="*/ 339 h 4799"/>
              <a:gd name="T92" fmla="*/ 4665 w 4799"/>
              <a:gd name="T93" fmla="*/ 4458 h 4799"/>
              <a:gd name="T94" fmla="*/ 4459 w 4799"/>
              <a:gd name="T95" fmla="*/ 0 h 4799"/>
              <a:gd name="T96" fmla="*/ 0 w 4799"/>
              <a:gd name="T97" fmla="*/ 339 h 4799"/>
              <a:gd name="T98" fmla="*/ 340 w 4799"/>
              <a:gd name="T99" fmla="*/ 4799 h 4799"/>
              <a:gd name="T100" fmla="*/ 4799 w 4799"/>
              <a:gd name="T101" fmla="*/ 4458 h 4799"/>
              <a:gd name="T102" fmla="*/ 4459 w 4799"/>
              <a:gd name="T103" fmla="*/ 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99" h="4799">
                <a:moveTo>
                  <a:pt x="4329" y="4240"/>
                </a:moveTo>
                <a:lnTo>
                  <a:pt x="4329" y="4240"/>
                </a:lnTo>
                <a:cubicBezTo>
                  <a:pt x="4329" y="4277"/>
                  <a:pt x="4299" y="4307"/>
                  <a:pt x="4262" y="4307"/>
                </a:cubicBezTo>
                <a:lnTo>
                  <a:pt x="600" y="4307"/>
                </a:lnTo>
                <a:cubicBezTo>
                  <a:pt x="563" y="4307"/>
                  <a:pt x="533" y="4277"/>
                  <a:pt x="533" y="4240"/>
                </a:cubicBezTo>
                <a:cubicBezTo>
                  <a:pt x="533" y="4203"/>
                  <a:pt x="563" y="4173"/>
                  <a:pt x="600" y="4173"/>
                </a:cubicBezTo>
                <a:lnTo>
                  <a:pt x="4262" y="4173"/>
                </a:lnTo>
                <a:cubicBezTo>
                  <a:pt x="4299" y="4173"/>
                  <a:pt x="4329" y="4203"/>
                  <a:pt x="4329" y="4240"/>
                </a:cubicBezTo>
                <a:lnTo>
                  <a:pt x="4329" y="4240"/>
                </a:lnTo>
                <a:close/>
                <a:moveTo>
                  <a:pt x="4329" y="3740"/>
                </a:moveTo>
                <a:lnTo>
                  <a:pt x="4329" y="3740"/>
                </a:lnTo>
                <a:cubicBezTo>
                  <a:pt x="4329" y="3778"/>
                  <a:pt x="4299" y="3807"/>
                  <a:pt x="4262" y="3807"/>
                </a:cubicBezTo>
                <a:lnTo>
                  <a:pt x="600" y="3807"/>
                </a:lnTo>
                <a:cubicBezTo>
                  <a:pt x="563" y="3807"/>
                  <a:pt x="533" y="3778"/>
                  <a:pt x="533" y="3740"/>
                </a:cubicBezTo>
                <a:cubicBezTo>
                  <a:pt x="533" y="3703"/>
                  <a:pt x="563" y="3673"/>
                  <a:pt x="600" y="3673"/>
                </a:cubicBezTo>
                <a:lnTo>
                  <a:pt x="4262" y="3673"/>
                </a:lnTo>
                <a:cubicBezTo>
                  <a:pt x="4299" y="3673"/>
                  <a:pt x="4329" y="3703"/>
                  <a:pt x="4329" y="3740"/>
                </a:cubicBezTo>
                <a:lnTo>
                  <a:pt x="4329" y="3740"/>
                </a:lnTo>
                <a:close/>
                <a:moveTo>
                  <a:pt x="4329" y="3241"/>
                </a:moveTo>
                <a:lnTo>
                  <a:pt x="4329" y="3241"/>
                </a:lnTo>
                <a:cubicBezTo>
                  <a:pt x="4329" y="3278"/>
                  <a:pt x="4299" y="3308"/>
                  <a:pt x="4262" y="3308"/>
                </a:cubicBezTo>
                <a:lnTo>
                  <a:pt x="600" y="3308"/>
                </a:lnTo>
                <a:cubicBezTo>
                  <a:pt x="563" y="3308"/>
                  <a:pt x="533" y="3278"/>
                  <a:pt x="533" y="3241"/>
                </a:cubicBezTo>
                <a:cubicBezTo>
                  <a:pt x="533" y="3204"/>
                  <a:pt x="563" y="3174"/>
                  <a:pt x="600" y="3174"/>
                </a:cubicBezTo>
                <a:lnTo>
                  <a:pt x="4262" y="3174"/>
                </a:lnTo>
                <a:cubicBezTo>
                  <a:pt x="4299" y="3174"/>
                  <a:pt x="4329" y="3204"/>
                  <a:pt x="4329" y="3241"/>
                </a:cubicBezTo>
                <a:lnTo>
                  <a:pt x="4329" y="3241"/>
                </a:lnTo>
                <a:close/>
                <a:moveTo>
                  <a:pt x="4329" y="2742"/>
                </a:moveTo>
                <a:lnTo>
                  <a:pt x="4329" y="2742"/>
                </a:lnTo>
                <a:cubicBezTo>
                  <a:pt x="4329" y="2779"/>
                  <a:pt x="4299" y="2809"/>
                  <a:pt x="4262" y="2809"/>
                </a:cubicBezTo>
                <a:lnTo>
                  <a:pt x="2654" y="2809"/>
                </a:lnTo>
                <a:cubicBezTo>
                  <a:pt x="2617" y="2809"/>
                  <a:pt x="2587" y="2779"/>
                  <a:pt x="2587" y="2742"/>
                </a:cubicBezTo>
                <a:cubicBezTo>
                  <a:pt x="2587" y="2705"/>
                  <a:pt x="2617" y="2675"/>
                  <a:pt x="2654" y="2675"/>
                </a:cubicBezTo>
                <a:lnTo>
                  <a:pt x="4262" y="2675"/>
                </a:lnTo>
                <a:cubicBezTo>
                  <a:pt x="4299" y="2675"/>
                  <a:pt x="4329" y="2705"/>
                  <a:pt x="4329" y="2742"/>
                </a:cubicBezTo>
                <a:lnTo>
                  <a:pt x="4329" y="2742"/>
                </a:lnTo>
                <a:close/>
                <a:moveTo>
                  <a:pt x="4329" y="2243"/>
                </a:moveTo>
                <a:lnTo>
                  <a:pt x="4329" y="2243"/>
                </a:lnTo>
                <a:cubicBezTo>
                  <a:pt x="4329" y="2280"/>
                  <a:pt x="4299" y="2310"/>
                  <a:pt x="4262" y="2310"/>
                </a:cubicBezTo>
                <a:lnTo>
                  <a:pt x="2654" y="2310"/>
                </a:lnTo>
                <a:cubicBezTo>
                  <a:pt x="2617" y="2310"/>
                  <a:pt x="2587" y="2280"/>
                  <a:pt x="2587" y="2243"/>
                </a:cubicBezTo>
                <a:cubicBezTo>
                  <a:pt x="2587" y="2206"/>
                  <a:pt x="2617" y="2176"/>
                  <a:pt x="2654" y="2176"/>
                </a:cubicBezTo>
                <a:lnTo>
                  <a:pt x="4262" y="2176"/>
                </a:lnTo>
                <a:cubicBezTo>
                  <a:pt x="4299" y="2176"/>
                  <a:pt x="4329" y="2206"/>
                  <a:pt x="4329" y="2243"/>
                </a:cubicBezTo>
                <a:lnTo>
                  <a:pt x="4329" y="2243"/>
                </a:lnTo>
                <a:close/>
                <a:moveTo>
                  <a:pt x="4329" y="1744"/>
                </a:moveTo>
                <a:lnTo>
                  <a:pt x="4329" y="1744"/>
                </a:lnTo>
                <a:cubicBezTo>
                  <a:pt x="4329" y="1781"/>
                  <a:pt x="4299" y="1811"/>
                  <a:pt x="4262" y="1811"/>
                </a:cubicBezTo>
                <a:lnTo>
                  <a:pt x="2654" y="1811"/>
                </a:lnTo>
                <a:cubicBezTo>
                  <a:pt x="2617" y="1811"/>
                  <a:pt x="2587" y="1781"/>
                  <a:pt x="2587" y="1744"/>
                </a:cubicBezTo>
                <a:cubicBezTo>
                  <a:pt x="2587" y="1707"/>
                  <a:pt x="2617" y="1677"/>
                  <a:pt x="2654" y="1677"/>
                </a:cubicBezTo>
                <a:lnTo>
                  <a:pt x="4262" y="1677"/>
                </a:lnTo>
                <a:cubicBezTo>
                  <a:pt x="4299" y="1677"/>
                  <a:pt x="4329" y="1707"/>
                  <a:pt x="4329" y="1744"/>
                </a:cubicBezTo>
                <a:lnTo>
                  <a:pt x="4329" y="1744"/>
                </a:lnTo>
                <a:close/>
                <a:moveTo>
                  <a:pt x="4329" y="1244"/>
                </a:moveTo>
                <a:lnTo>
                  <a:pt x="4329" y="1244"/>
                </a:lnTo>
                <a:cubicBezTo>
                  <a:pt x="4329" y="1281"/>
                  <a:pt x="4299" y="1311"/>
                  <a:pt x="4262" y="1311"/>
                </a:cubicBezTo>
                <a:lnTo>
                  <a:pt x="2654" y="1311"/>
                </a:lnTo>
                <a:cubicBezTo>
                  <a:pt x="2617" y="1311"/>
                  <a:pt x="2587" y="1281"/>
                  <a:pt x="2587" y="1244"/>
                </a:cubicBezTo>
                <a:cubicBezTo>
                  <a:pt x="2587" y="1207"/>
                  <a:pt x="2617" y="1177"/>
                  <a:pt x="2654" y="1177"/>
                </a:cubicBezTo>
                <a:lnTo>
                  <a:pt x="4262" y="1177"/>
                </a:lnTo>
                <a:cubicBezTo>
                  <a:pt x="4299" y="1177"/>
                  <a:pt x="4329" y="1207"/>
                  <a:pt x="4329" y="1244"/>
                </a:cubicBezTo>
                <a:lnTo>
                  <a:pt x="4329" y="1244"/>
                </a:lnTo>
                <a:close/>
                <a:moveTo>
                  <a:pt x="4329" y="745"/>
                </a:moveTo>
                <a:lnTo>
                  <a:pt x="4329" y="745"/>
                </a:lnTo>
                <a:cubicBezTo>
                  <a:pt x="4329" y="782"/>
                  <a:pt x="4299" y="812"/>
                  <a:pt x="4262" y="812"/>
                </a:cubicBezTo>
                <a:lnTo>
                  <a:pt x="2654" y="812"/>
                </a:lnTo>
                <a:cubicBezTo>
                  <a:pt x="2617" y="812"/>
                  <a:pt x="2587" y="782"/>
                  <a:pt x="2587" y="745"/>
                </a:cubicBezTo>
                <a:cubicBezTo>
                  <a:pt x="2587" y="708"/>
                  <a:pt x="2617" y="678"/>
                  <a:pt x="2654" y="678"/>
                </a:cubicBezTo>
                <a:lnTo>
                  <a:pt x="4262" y="678"/>
                </a:lnTo>
                <a:cubicBezTo>
                  <a:pt x="4299" y="678"/>
                  <a:pt x="4329" y="708"/>
                  <a:pt x="4329" y="745"/>
                </a:cubicBezTo>
                <a:lnTo>
                  <a:pt x="4329" y="745"/>
                </a:lnTo>
                <a:close/>
                <a:moveTo>
                  <a:pt x="1278" y="839"/>
                </a:moveTo>
                <a:lnTo>
                  <a:pt x="1278" y="839"/>
                </a:lnTo>
                <a:lnTo>
                  <a:pt x="582" y="839"/>
                </a:lnTo>
                <a:lnTo>
                  <a:pt x="582" y="651"/>
                </a:lnTo>
                <a:lnTo>
                  <a:pt x="2185" y="651"/>
                </a:lnTo>
                <a:lnTo>
                  <a:pt x="2185" y="839"/>
                </a:lnTo>
                <a:lnTo>
                  <a:pt x="1489" y="839"/>
                </a:lnTo>
                <a:lnTo>
                  <a:pt x="1489" y="2730"/>
                </a:lnTo>
                <a:lnTo>
                  <a:pt x="1278" y="2730"/>
                </a:lnTo>
                <a:lnTo>
                  <a:pt x="1278" y="839"/>
                </a:lnTo>
                <a:lnTo>
                  <a:pt x="1278" y="839"/>
                </a:lnTo>
                <a:close/>
                <a:moveTo>
                  <a:pt x="4665" y="4458"/>
                </a:moveTo>
                <a:lnTo>
                  <a:pt x="4665" y="4458"/>
                </a:lnTo>
                <a:cubicBezTo>
                  <a:pt x="4665" y="4572"/>
                  <a:pt x="4573" y="4664"/>
                  <a:pt x="4459" y="4664"/>
                </a:cubicBezTo>
                <a:lnTo>
                  <a:pt x="340" y="4664"/>
                </a:lnTo>
                <a:cubicBezTo>
                  <a:pt x="226" y="4664"/>
                  <a:pt x="134" y="4572"/>
                  <a:pt x="134" y="4458"/>
                </a:cubicBezTo>
                <a:lnTo>
                  <a:pt x="134" y="339"/>
                </a:lnTo>
                <a:cubicBezTo>
                  <a:pt x="134" y="225"/>
                  <a:pt x="226" y="133"/>
                  <a:pt x="340" y="133"/>
                </a:cubicBezTo>
                <a:lnTo>
                  <a:pt x="4459" y="133"/>
                </a:lnTo>
                <a:cubicBezTo>
                  <a:pt x="4573" y="133"/>
                  <a:pt x="4665" y="225"/>
                  <a:pt x="4665" y="339"/>
                </a:cubicBezTo>
                <a:lnTo>
                  <a:pt x="4665" y="4458"/>
                </a:lnTo>
                <a:lnTo>
                  <a:pt x="4665" y="4458"/>
                </a:lnTo>
                <a:close/>
                <a:moveTo>
                  <a:pt x="4459" y="0"/>
                </a:moveTo>
                <a:lnTo>
                  <a:pt x="4459" y="0"/>
                </a:lnTo>
                <a:lnTo>
                  <a:pt x="340" y="0"/>
                </a:lnTo>
                <a:cubicBezTo>
                  <a:pt x="152" y="0"/>
                  <a:pt x="0" y="151"/>
                  <a:pt x="0" y="339"/>
                </a:cubicBezTo>
                <a:lnTo>
                  <a:pt x="0" y="4458"/>
                </a:lnTo>
                <a:cubicBezTo>
                  <a:pt x="0" y="4646"/>
                  <a:pt x="152" y="4799"/>
                  <a:pt x="340" y="4799"/>
                </a:cubicBezTo>
                <a:lnTo>
                  <a:pt x="4459" y="4799"/>
                </a:lnTo>
                <a:cubicBezTo>
                  <a:pt x="4647" y="4799"/>
                  <a:pt x="4799" y="4646"/>
                  <a:pt x="4799" y="4458"/>
                </a:cubicBezTo>
                <a:lnTo>
                  <a:pt x="4799" y="339"/>
                </a:lnTo>
                <a:cubicBezTo>
                  <a:pt x="4799" y="151"/>
                  <a:pt x="4647" y="0"/>
                  <a:pt x="4459" y="0"/>
                </a:cubicBezTo>
                <a:close/>
              </a:path>
            </a:pathLst>
          </a:custGeom>
          <a:solidFill>
            <a:srgbClr val="0766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6" name="TextBox 5">
            <a:extLst>
              <a:ext uri="{FF2B5EF4-FFF2-40B4-BE49-F238E27FC236}">
                <a16:creationId xmlns:a16="http://schemas.microsoft.com/office/drawing/2014/main" id="{12F1FDB9-607E-D03B-2ECA-17D9B4328420}"/>
              </a:ext>
            </a:extLst>
          </p:cNvPr>
          <p:cNvSpPr txBox="1"/>
          <p:nvPr/>
        </p:nvSpPr>
        <p:spPr>
          <a:xfrm>
            <a:off x="6515586" y="1522679"/>
            <a:ext cx="2244328" cy="507831"/>
          </a:xfrm>
          <a:prstGeom prst="rect">
            <a:avLst/>
          </a:prstGeom>
          <a:solidFill>
            <a:schemeClr val="bg2">
              <a:lumMod val="20000"/>
              <a:lumOff val="80000"/>
            </a:schemeClr>
          </a:solidFill>
          <a:ln w="15875">
            <a:solidFill>
              <a:schemeClr val="accent1"/>
            </a:solidFill>
          </a:ln>
        </p:spPr>
        <p:txBody>
          <a:bodyPr wrap="square" rtlCol="0">
            <a:spAutoFit/>
          </a:bodyPr>
          <a:lstStyle/>
          <a:p>
            <a:pPr marL="214313" indent="-214313" defTabSz="685800">
              <a:buFont typeface="Arial" panose="020B0604020202020204" pitchFamily="34" charset="0"/>
              <a:buChar char="•"/>
              <a:defRPr/>
            </a:pPr>
            <a:r>
              <a:rPr lang="en-US" sz="1350" kern="0" dirty="0">
                <a:solidFill>
                  <a:srgbClr val="000000"/>
                </a:solidFill>
                <a:latin typeface="Anova Light"/>
              </a:rPr>
              <a:t>Instructions for each page</a:t>
            </a:r>
          </a:p>
          <a:p>
            <a:pPr marL="214313" indent="-214313" defTabSz="685800">
              <a:buFont typeface="Arial" panose="020B0604020202020204" pitchFamily="34" charset="0"/>
              <a:buChar char="•"/>
              <a:defRPr/>
            </a:pPr>
            <a:r>
              <a:rPr lang="en-US" sz="1350" kern="0" dirty="0">
                <a:solidFill>
                  <a:srgbClr val="000000"/>
                </a:solidFill>
                <a:latin typeface="Anova Light"/>
              </a:rPr>
              <a:t>Explain report actions</a:t>
            </a:r>
          </a:p>
        </p:txBody>
      </p:sp>
      <p:sp>
        <p:nvSpPr>
          <p:cNvPr id="7" name="TextBox 6">
            <a:extLst>
              <a:ext uri="{FF2B5EF4-FFF2-40B4-BE49-F238E27FC236}">
                <a16:creationId xmlns:a16="http://schemas.microsoft.com/office/drawing/2014/main" id="{21E63D22-55CB-652B-B3C8-9E93371BF8CC}"/>
              </a:ext>
            </a:extLst>
          </p:cNvPr>
          <p:cNvSpPr txBox="1"/>
          <p:nvPr/>
        </p:nvSpPr>
        <p:spPr>
          <a:xfrm>
            <a:off x="6705868" y="1270151"/>
            <a:ext cx="1863761" cy="507831"/>
          </a:xfrm>
          <a:prstGeom prst="rect">
            <a:avLst/>
          </a:prstGeom>
          <a:noFill/>
        </p:spPr>
        <p:txBody>
          <a:bodyPr wrap="square" rtlCol="0">
            <a:spAutoFit/>
          </a:bodyPr>
          <a:lstStyle/>
          <a:p>
            <a:pPr algn="ctr" defTabSz="685800">
              <a:defRPr/>
            </a:pPr>
            <a:r>
              <a:rPr lang="en-US" sz="1350" kern="0" dirty="0">
                <a:solidFill>
                  <a:srgbClr val="000000"/>
                </a:solidFill>
                <a:latin typeface="Anova Light"/>
              </a:rPr>
              <a:t>Add Instructions</a:t>
            </a:r>
          </a:p>
          <a:p>
            <a:pPr algn="ctr" defTabSz="685800">
              <a:defRPr/>
            </a:pPr>
            <a:endParaRPr lang="en-US" sz="1350" kern="0" dirty="0">
              <a:solidFill>
                <a:srgbClr val="000000"/>
              </a:solidFill>
              <a:latin typeface="Anova Light"/>
            </a:endParaRPr>
          </a:p>
        </p:txBody>
      </p:sp>
      <p:sp>
        <p:nvSpPr>
          <p:cNvPr id="3" name="TextBox 2">
            <a:extLst>
              <a:ext uri="{FF2B5EF4-FFF2-40B4-BE49-F238E27FC236}">
                <a16:creationId xmlns:a16="http://schemas.microsoft.com/office/drawing/2014/main" id="{508F396C-FCA9-59D0-3325-6A34D23C0409}"/>
              </a:ext>
            </a:extLst>
          </p:cNvPr>
          <p:cNvSpPr txBox="1"/>
          <p:nvPr/>
        </p:nvSpPr>
        <p:spPr>
          <a:xfrm>
            <a:off x="0" y="37762"/>
            <a:ext cx="9144000" cy="553998"/>
          </a:xfrm>
          <a:prstGeom prst="rect">
            <a:avLst/>
          </a:prstGeom>
          <a:noFill/>
        </p:spPr>
        <p:txBody>
          <a:bodyPr wrap="square">
            <a:spAutoFit/>
          </a:bodyPr>
          <a:lstStyle/>
          <a:p>
            <a:pPr algn="ctr" defTabSz="342900"/>
            <a:r>
              <a:rPr lang="en-US" sz="3000" b="1" dirty="0">
                <a:solidFill>
                  <a:srgbClr val="000000"/>
                </a:solidFill>
                <a:latin typeface="Anova Bold" panose="020B0503020203020204" pitchFamily="34" charset="0"/>
              </a:rPr>
              <a:t>Versatile Dashboards</a:t>
            </a:r>
            <a:endParaRPr lang="en-US" sz="1350" dirty="0">
              <a:solidFill>
                <a:srgbClr val="000000"/>
              </a:solidFill>
              <a:latin typeface="Anova Light"/>
            </a:endParaRPr>
          </a:p>
        </p:txBody>
      </p:sp>
    </p:spTree>
    <p:custDataLst>
      <p:tags r:id="rId1"/>
    </p:custDataLst>
    <p:extLst>
      <p:ext uri="{BB962C8B-B14F-4D97-AF65-F5344CB8AC3E}">
        <p14:creationId xmlns:p14="http://schemas.microsoft.com/office/powerpoint/2010/main" val="22643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05727953-475C-C030-80E4-9D9F8982B385}"/>
              </a:ext>
            </a:extLst>
          </p:cNvPr>
          <p:cNvSpPr/>
          <p:nvPr/>
        </p:nvSpPr>
        <p:spPr>
          <a:xfrm>
            <a:off x="1279440" y="1273921"/>
            <a:ext cx="2042295" cy="1103435"/>
          </a:xfrm>
          <a:prstGeom prst="roundRect">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defTabSz="342900"/>
            <a:r>
              <a:rPr lang="en-US" sz="1350" dirty="0">
                <a:solidFill>
                  <a:srgbClr val="FFFFFF"/>
                </a:solidFill>
                <a:latin typeface="Anova Light"/>
              </a:rPr>
              <a:t>Excitement</a:t>
            </a:r>
          </a:p>
          <a:p>
            <a:pPr algn="ctr" defTabSz="342900"/>
            <a:r>
              <a:rPr lang="en-US" sz="1350" dirty="0">
                <a:solidFill>
                  <a:srgbClr val="FFFFFF"/>
                </a:solidFill>
                <a:latin typeface="Anova Light"/>
              </a:rPr>
              <a:t>Energy</a:t>
            </a:r>
          </a:p>
          <a:p>
            <a:pPr algn="ctr" defTabSz="342900"/>
            <a:r>
              <a:rPr lang="en-US" sz="1350" dirty="0">
                <a:solidFill>
                  <a:srgbClr val="FFFFFF"/>
                </a:solidFill>
                <a:latin typeface="Anova Light"/>
              </a:rPr>
              <a:t>Passion</a:t>
            </a:r>
          </a:p>
          <a:p>
            <a:pPr algn="ctr" defTabSz="342900"/>
            <a:r>
              <a:rPr lang="en-US" sz="1350" dirty="0">
                <a:solidFill>
                  <a:srgbClr val="FFFFFF"/>
                </a:solidFill>
                <a:latin typeface="Anova Light"/>
              </a:rPr>
              <a:t>Love</a:t>
            </a:r>
          </a:p>
          <a:p>
            <a:pPr algn="ctr" defTabSz="342900"/>
            <a:r>
              <a:rPr lang="en-US" sz="1350" dirty="0">
                <a:solidFill>
                  <a:srgbClr val="FFFFFF"/>
                </a:solidFill>
                <a:latin typeface="Anova Light"/>
              </a:rPr>
              <a:t>Danger</a:t>
            </a:r>
          </a:p>
          <a:p>
            <a:pPr algn="ctr" defTabSz="342900"/>
            <a:r>
              <a:rPr lang="en-US" sz="1350" dirty="0">
                <a:solidFill>
                  <a:srgbClr val="FFFFFF"/>
                </a:solidFill>
                <a:latin typeface="Anova Light"/>
              </a:rPr>
              <a:t>Revolution</a:t>
            </a:r>
          </a:p>
        </p:txBody>
      </p:sp>
      <p:sp>
        <p:nvSpPr>
          <p:cNvPr id="57" name="Rectangle: Rounded Corners 56">
            <a:extLst>
              <a:ext uri="{FF2B5EF4-FFF2-40B4-BE49-F238E27FC236}">
                <a16:creationId xmlns:a16="http://schemas.microsoft.com/office/drawing/2014/main" id="{D169633D-43D5-DA13-1853-413A18A4CC72}"/>
              </a:ext>
            </a:extLst>
          </p:cNvPr>
          <p:cNvSpPr/>
          <p:nvPr/>
        </p:nvSpPr>
        <p:spPr>
          <a:xfrm>
            <a:off x="3414714" y="1290688"/>
            <a:ext cx="2042295" cy="1103435"/>
          </a:xfrm>
          <a:prstGeom prst="roundRect">
            <a:avLst/>
          </a:prstGeom>
          <a:solidFill>
            <a:srgbClr val="FFFF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defTabSz="342900"/>
            <a:r>
              <a:rPr lang="en-US" sz="1350" dirty="0">
                <a:solidFill>
                  <a:srgbClr val="000000"/>
                </a:solidFill>
                <a:latin typeface="Anova Light"/>
              </a:rPr>
              <a:t>Happiness</a:t>
            </a:r>
          </a:p>
          <a:p>
            <a:pPr algn="ctr" defTabSz="342900"/>
            <a:r>
              <a:rPr lang="en-US" sz="1350" dirty="0">
                <a:solidFill>
                  <a:srgbClr val="000000"/>
                </a:solidFill>
                <a:latin typeface="Anova Light"/>
              </a:rPr>
              <a:t>Optimism</a:t>
            </a:r>
          </a:p>
          <a:p>
            <a:pPr algn="ctr" defTabSz="342900"/>
            <a:r>
              <a:rPr lang="en-US" sz="1350" dirty="0">
                <a:solidFill>
                  <a:srgbClr val="000000"/>
                </a:solidFill>
                <a:latin typeface="Anova Light"/>
              </a:rPr>
              <a:t>Warmth</a:t>
            </a:r>
          </a:p>
          <a:p>
            <a:pPr algn="ctr" defTabSz="342900"/>
            <a:r>
              <a:rPr lang="en-US" sz="1350" dirty="0">
                <a:solidFill>
                  <a:srgbClr val="000000"/>
                </a:solidFill>
                <a:latin typeface="Anova Light"/>
              </a:rPr>
              <a:t>Joy</a:t>
            </a:r>
          </a:p>
          <a:p>
            <a:pPr algn="ctr" defTabSz="342900"/>
            <a:r>
              <a:rPr lang="en-US" sz="1350" dirty="0">
                <a:solidFill>
                  <a:srgbClr val="000000"/>
                </a:solidFill>
                <a:latin typeface="Anova Light"/>
              </a:rPr>
              <a:t>Cowardice</a:t>
            </a:r>
          </a:p>
          <a:p>
            <a:pPr algn="ctr" defTabSz="342900"/>
            <a:r>
              <a:rPr lang="en-US" sz="1350" dirty="0">
                <a:solidFill>
                  <a:srgbClr val="000000"/>
                </a:solidFill>
                <a:latin typeface="Anova Light"/>
              </a:rPr>
              <a:t>Caution</a:t>
            </a:r>
          </a:p>
        </p:txBody>
      </p:sp>
      <p:sp>
        <p:nvSpPr>
          <p:cNvPr id="58" name="Rectangle: Rounded Corners 57">
            <a:extLst>
              <a:ext uri="{FF2B5EF4-FFF2-40B4-BE49-F238E27FC236}">
                <a16:creationId xmlns:a16="http://schemas.microsoft.com/office/drawing/2014/main" id="{6EBBE78C-C274-B209-8113-4F7960EEE4DB}"/>
              </a:ext>
            </a:extLst>
          </p:cNvPr>
          <p:cNvSpPr/>
          <p:nvPr/>
        </p:nvSpPr>
        <p:spPr>
          <a:xfrm>
            <a:off x="4532128" y="3628749"/>
            <a:ext cx="2250906" cy="1103435"/>
          </a:xfrm>
          <a:prstGeom prst="roundRect">
            <a:avLst/>
          </a:prstGeom>
          <a:solidFill>
            <a:srgbClr val="00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defTabSz="342900"/>
            <a:r>
              <a:rPr lang="en-US" sz="1350" dirty="0">
                <a:solidFill>
                  <a:srgbClr val="FFFFFF"/>
                </a:solidFill>
                <a:latin typeface="Anova Light"/>
              </a:rPr>
              <a:t>Sophistication</a:t>
            </a:r>
          </a:p>
          <a:p>
            <a:pPr algn="ctr" defTabSz="342900"/>
            <a:r>
              <a:rPr lang="en-US" sz="1350" dirty="0">
                <a:solidFill>
                  <a:srgbClr val="FFFFFF"/>
                </a:solidFill>
                <a:latin typeface="Anova Light"/>
              </a:rPr>
              <a:t>Mystery</a:t>
            </a:r>
          </a:p>
          <a:p>
            <a:pPr algn="ctr" defTabSz="342900"/>
            <a:r>
              <a:rPr lang="en-US" sz="1350" dirty="0">
                <a:solidFill>
                  <a:srgbClr val="FFFFFF"/>
                </a:solidFill>
                <a:latin typeface="Anova Light"/>
              </a:rPr>
              <a:t>Formality</a:t>
            </a:r>
          </a:p>
          <a:p>
            <a:pPr algn="ctr" defTabSz="342900"/>
            <a:endParaRPr lang="en-US" sz="1350" dirty="0">
              <a:solidFill>
                <a:srgbClr val="FFFFFF"/>
              </a:solidFill>
              <a:latin typeface="Anova Light"/>
            </a:endParaRPr>
          </a:p>
          <a:p>
            <a:pPr algn="ctr" defTabSz="342900"/>
            <a:r>
              <a:rPr lang="en-US" sz="1350" dirty="0">
                <a:solidFill>
                  <a:srgbClr val="FFFFFF"/>
                </a:solidFill>
                <a:latin typeface="Anova Light"/>
              </a:rPr>
              <a:t>Death</a:t>
            </a:r>
          </a:p>
          <a:p>
            <a:pPr algn="ctr" defTabSz="342900"/>
            <a:r>
              <a:rPr lang="en-US" sz="1350" dirty="0">
                <a:solidFill>
                  <a:srgbClr val="FFFFFF"/>
                </a:solidFill>
                <a:latin typeface="Anova Light"/>
              </a:rPr>
              <a:t>Mourning</a:t>
            </a:r>
          </a:p>
          <a:p>
            <a:pPr algn="ctr" defTabSz="342900"/>
            <a:r>
              <a:rPr lang="en-US" sz="1350" dirty="0">
                <a:solidFill>
                  <a:srgbClr val="FFFFFF"/>
                </a:solidFill>
                <a:latin typeface="Anova Light"/>
              </a:rPr>
              <a:t>Illness </a:t>
            </a:r>
          </a:p>
        </p:txBody>
      </p:sp>
      <p:sp>
        <p:nvSpPr>
          <p:cNvPr id="59" name="Rectangle: Rounded Corners 58">
            <a:extLst>
              <a:ext uri="{FF2B5EF4-FFF2-40B4-BE49-F238E27FC236}">
                <a16:creationId xmlns:a16="http://schemas.microsoft.com/office/drawing/2014/main" id="{D41A5136-89E8-D0DC-C8D9-8ED6242BA2F4}"/>
              </a:ext>
            </a:extLst>
          </p:cNvPr>
          <p:cNvSpPr/>
          <p:nvPr/>
        </p:nvSpPr>
        <p:spPr>
          <a:xfrm>
            <a:off x="2408180" y="3628749"/>
            <a:ext cx="2042295" cy="1103435"/>
          </a:xfrm>
          <a:prstGeom prst="roundRect">
            <a:avLst/>
          </a:prstGeom>
          <a:solidFill>
            <a:schemeClr val="bg1"/>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defTabSz="342900"/>
            <a:r>
              <a:rPr lang="en-US" sz="1350" dirty="0">
                <a:solidFill>
                  <a:srgbClr val="000000"/>
                </a:solidFill>
                <a:latin typeface="Anova Light"/>
              </a:rPr>
              <a:t>Purity</a:t>
            </a:r>
          </a:p>
          <a:p>
            <a:pPr algn="ctr" defTabSz="342900"/>
            <a:r>
              <a:rPr lang="en-US" sz="1350" dirty="0">
                <a:solidFill>
                  <a:srgbClr val="000000"/>
                </a:solidFill>
                <a:latin typeface="Anova Light"/>
              </a:rPr>
              <a:t>Elegance</a:t>
            </a:r>
          </a:p>
          <a:p>
            <a:pPr algn="ctr" defTabSz="342900"/>
            <a:r>
              <a:rPr lang="en-US" sz="1350" dirty="0">
                <a:solidFill>
                  <a:srgbClr val="000000"/>
                </a:solidFill>
                <a:latin typeface="Anova Light"/>
              </a:rPr>
              <a:t>Peace</a:t>
            </a:r>
          </a:p>
          <a:p>
            <a:pPr algn="ctr" defTabSz="342900"/>
            <a:r>
              <a:rPr lang="en-US" sz="1350" dirty="0">
                <a:solidFill>
                  <a:srgbClr val="000000"/>
                </a:solidFill>
                <a:latin typeface="Anova Light"/>
              </a:rPr>
              <a:t>Cleanliness</a:t>
            </a:r>
          </a:p>
          <a:p>
            <a:pPr algn="ctr" defTabSz="342900"/>
            <a:endParaRPr lang="en-US" sz="1350" dirty="0">
              <a:solidFill>
                <a:srgbClr val="000000"/>
              </a:solidFill>
              <a:latin typeface="Anova Light"/>
            </a:endParaRPr>
          </a:p>
        </p:txBody>
      </p:sp>
      <p:sp>
        <p:nvSpPr>
          <p:cNvPr id="60" name="Rectangle: Rounded Corners 59">
            <a:extLst>
              <a:ext uri="{FF2B5EF4-FFF2-40B4-BE49-F238E27FC236}">
                <a16:creationId xmlns:a16="http://schemas.microsoft.com/office/drawing/2014/main" id="{3104BBD4-B301-A114-93CB-384DFF1EBC36}"/>
              </a:ext>
            </a:extLst>
          </p:cNvPr>
          <p:cNvSpPr/>
          <p:nvPr/>
        </p:nvSpPr>
        <p:spPr>
          <a:xfrm>
            <a:off x="5549988" y="2443297"/>
            <a:ext cx="2042295" cy="1103435"/>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defTabSz="342900"/>
            <a:r>
              <a:rPr lang="en-US" sz="1350" dirty="0">
                <a:solidFill>
                  <a:srgbClr val="FFFFFF"/>
                </a:solidFill>
                <a:latin typeface="Anova Light"/>
              </a:rPr>
              <a:t>Immortality</a:t>
            </a:r>
          </a:p>
          <a:p>
            <a:pPr algn="ctr" defTabSz="342900"/>
            <a:r>
              <a:rPr lang="en-US" sz="1350" dirty="0">
                <a:solidFill>
                  <a:srgbClr val="FFFFFF"/>
                </a:solidFill>
                <a:latin typeface="Anova Light"/>
              </a:rPr>
              <a:t>Peace</a:t>
            </a:r>
          </a:p>
          <a:p>
            <a:pPr algn="ctr" defTabSz="342900"/>
            <a:r>
              <a:rPr lang="en-US" sz="1350" dirty="0">
                <a:solidFill>
                  <a:srgbClr val="FFFFFF"/>
                </a:solidFill>
                <a:latin typeface="Anova Light"/>
              </a:rPr>
              <a:t>Trust</a:t>
            </a:r>
          </a:p>
          <a:p>
            <a:pPr algn="ctr" defTabSz="342900"/>
            <a:r>
              <a:rPr lang="en-US" sz="1350" dirty="0">
                <a:solidFill>
                  <a:srgbClr val="FFFFFF"/>
                </a:solidFill>
                <a:latin typeface="Anova Light"/>
              </a:rPr>
              <a:t>Security</a:t>
            </a:r>
          </a:p>
          <a:p>
            <a:pPr algn="ctr" defTabSz="342900"/>
            <a:r>
              <a:rPr lang="en-US" sz="1350" dirty="0">
                <a:solidFill>
                  <a:srgbClr val="FFFFFF"/>
                </a:solidFill>
                <a:latin typeface="Anova Light"/>
              </a:rPr>
              <a:t>Sadness</a:t>
            </a:r>
          </a:p>
        </p:txBody>
      </p:sp>
      <p:sp>
        <p:nvSpPr>
          <p:cNvPr id="61" name="Rectangle: Rounded Corners 60">
            <a:extLst>
              <a:ext uri="{FF2B5EF4-FFF2-40B4-BE49-F238E27FC236}">
                <a16:creationId xmlns:a16="http://schemas.microsoft.com/office/drawing/2014/main" id="{71466E24-BEC1-5856-470F-114592A63ADF}"/>
              </a:ext>
            </a:extLst>
          </p:cNvPr>
          <p:cNvSpPr/>
          <p:nvPr/>
        </p:nvSpPr>
        <p:spPr>
          <a:xfrm>
            <a:off x="3414714" y="2412334"/>
            <a:ext cx="2042295" cy="1103435"/>
          </a:xfrm>
          <a:prstGeom prst="roundRect">
            <a:avLst/>
          </a:prstGeom>
          <a:solidFill>
            <a:srgbClr val="9471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defTabSz="342900"/>
            <a:r>
              <a:rPr lang="en-US" sz="1350" dirty="0">
                <a:solidFill>
                  <a:srgbClr val="FFFFFF"/>
                </a:solidFill>
                <a:latin typeface="Anova Light"/>
              </a:rPr>
              <a:t>Royalty</a:t>
            </a:r>
          </a:p>
          <a:p>
            <a:pPr algn="ctr" defTabSz="342900"/>
            <a:r>
              <a:rPr lang="en-US" sz="1350" dirty="0">
                <a:solidFill>
                  <a:srgbClr val="FFFFFF"/>
                </a:solidFill>
                <a:latin typeface="Anova Light"/>
              </a:rPr>
              <a:t>Wealth</a:t>
            </a:r>
          </a:p>
          <a:p>
            <a:pPr algn="ctr" defTabSz="342900"/>
            <a:r>
              <a:rPr lang="en-US" sz="1350" dirty="0">
                <a:solidFill>
                  <a:srgbClr val="FFFFFF"/>
                </a:solidFill>
                <a:latin typeface="Anova Light"/>
              </a:rPr>
              <a:t>Nobility</a:t>
            </a:r>
          </a:p>
          <a:p>
            <a:pPr algn="ctr" defTabSz="342900"/>
            <a:r>
              <a:rPr lang="en-US" sz="1350" dirty="0">
                <a:solidFill>
                  <a:srgbClr val="FFFFFF"/>
                </a:solidFill>
                <a:latin typeface="Anova Light"/>
              </a:rPr>
              <a:t>Honor</a:t>
            </a:r>
          </a:p>
        </p:txBody>
      </p:sp>
      <p:sp>
        <p:nvSpPr>
          <p:cNvPr id="62" name="Rectangle: Rounded Corners 61">
            <a:extLst>
              <a:ext uri="{FF2B5EF4-FFF2-40B4-BE49-F238E27FC236}">
                <a16:creationId xmlns:a16="http://schemas.microsoft.com/office/drawing/2014/main" id="{09E1198B-2DF8-A27B-9DD5-DE2187547EA9}"/>
              </a:ext>
            </a:extLst>
          </p:cNvPr>
          <p:cNvSpPr/>
          <p:nvPr/>
        </p:nvSpPr>
        <p:spPr>
          <a:xfrm>
            <a:off x="1284198" y="2443297"/>
            <a:ext cx="2042295" cy="1103435"/>
          </a:xfrm>
          <a:prstGeom prst="roundRect">
            <a:avLst/>
          </a:prstGeom>
          <a:solidFill>
            <a:srgbClr val="F58220"/>
          </a:solidFill>
          <a:ln w="25400">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defTabSz="342900"/>
            <a:r>
              <a:rPr lang="en-US" sz="1350" dirty="0">
                <a:solidFill>
                  <a:srgbClr val="FFFFFF"/>
                </a:solidFill>
                <a:latin typeface="Anova Light"/>
              </a:rPr>
              <a:t>Warmth</a:t>
            </a:r>
          </a:p>
          <a:p>
            <a:pPr algn="ctr" defTabSz="342900"/>
            <a:r>
              <a:rPr lang="en-US" sz="1350" dirty="0">
                <a:solidFill>
                  <a:srgbClr val="FFFFFF"/>
                </a:solidFill>
                <a:latin typeface="Anova Light"/>
              </a:rPr>
              <a:t>Autumn</a:t>
            </a:r>
          </a:p>
          <a:p>
            <a:pPr algn="ctr" defTabSz="342900"/>
            <a:r>
              <a:rPr lang="en-US" sz="1350" dirty="0">
                <a:solidFill>
                  <a:srgbClr val="FFFFFF"/>
                </a:solidFill>
                <a:latin typeface="Anova Light"/>
              </a:rPr>
              <a:t>Visibility</a:t>
            </a:r>
          </a:p>
          <a:p>
            <a:pPr algn="ctr" defTabSz="342900"/>
            <a:r>
              <a:rPr lang="en-US" sz="1350" dirty="0">
                <a:solidFill>
                  <a:srgbClr val="FFFFFF"/>
                </a:solidFill>
                <a:latin typeface="Anova Light"/>
              </a:rPr>
              <a:t>Harvest</a:t>
            </a:r>
          </a:p>
          <a:p>
            <a:pPr algn="ctr" defTabSz="342900"/>
            <a:endParaRPr lang="en-US" sz="1350" dirty="0">
              <a:solidFill>
                <a:srgbClr val="FFFFFF"/>
              </a:solidFill>
              <a:latin typeface="Anova Light"/>
            </a:endParaRPr>
          </a:p>
        </p:txBody>
      </p:sp>
      <p:sp>
        <p:nvSpPr>
          <p:cNvPr id="63" name="Rectangle: Rounded Corners 62">
            <a:extLst>
              <a:ext uri="{FF2B5EF4-FFF2-40B4-BE49-F238E27FC236}">
                <a16:creationId xmlns:a16="http://schemas.microsoft.com/office/drawing/2014/main" id="{13BFE16C-C5E1-711E-3FAB-CF094F032B98}"/>
              </a:ext>
            </a:extLst>
          </p:cNvPr>
          <p:cNvSpPr/>
          <p:nvPr/>
        </p:nvSpPr>
        <p:spPr>
          <a:xfrm>
            <a:off x="5549988" y="1270683"/>
            <a:ext cx="2042295" cy="1103435"/>
          </a:xfrm>
          <a:prstGeom prst="roundRect">
            <a:avLst/>
          </a:prstGeom>
          <a:solidFill>
            <a:srgbClr val="15B57B"/>
          </a:solidFill>
          <a:ln w="25400">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defTabSz="342900"/>
            <a:r>
              <a:rPr lang="en-US" sz="1350" dirty="0">
                <a:solidFill>
                  <a:srgbClr val="FFFFFF"/>
                </a:solidFill>
                <a:latin typeface="Anova Light"/>
              </a:rPr>
              <a:t>Nature</a:t>
            </a:r>
          </a:p>
          <a:p>
            <a:pPr algn="ctr" defTabSz="342900"/>
            <a:r>
              <a:rPr lang="en-US" sz="1350" dirty="0">
                <a:solidFill>
                  <a:srgbClr val="FFFFFF"/>
                </a:solidFill>
                <a:latin typeface="Anova Light"/>
              </a:rPr>
              <a:t>Freshness</a:t>
            </a:r>
          </a:p>
          <a:p>
            <a:pPr algn="ctr" defTabSz="342900"/>
            <a:r>
              <a:rPr lang="en-US" sz="1350" dirty="0">
                <a:solidFill>
                  <a:srgbClr val="FFFFFF"/>
                </a:solidFill>
                <a:latin typeface="Anova Light"/>
              </a:rPr>
              <a:t>Wealth</a:t>
            </a:r>
          </a:p>
          <a:p>
            <a:pPr algn="ctr" defTabSz="342900"/>
            <a:r>
              <a:rPr lang="en-US" sz="1350" dirty="0">
                <a:solidFill>
                  <a:srgbClr val="FFFFFF"/>
                </a:solidFill>
                <a:latin typeface="Anova Light"/>
              </a:rPr>
              <a:t>Youth</a:t>
            </a:r>
          </a:p>
          <a:p>
            <a:pPr algn="ctr" defTabSz="342900"/>
            <a:r>
              <a:rPr lang="en-US" sz="1350" dirty="0">
                <a:solidFill>
                  <a:srgbClr val="FFFFFF"/>
                </a:solidFill>
                <a:latin typeface="Anova Light"/>
              </a:rPr>
              <a:t>Depression</a:t>
            </a:r>
          </a:p>
          <a:p>
            <a:pPr algn="ctr" defTabSz="342900"/>
            <a:r>
              <a:rPr lang="en-US" sz="1350" dirty="0">
                <a:solidFill>
                  <a:srgbClr val="FFFFFF"/>
                </a:solidFill>
                <a:latin typeface="Anova Light"/>
              </a:rPr>
              <a:t>Jealously</a:t>
            </a:r>
          </a:p>
          <a:p>
            <a:pPr algn="ctr" defTabSz="342900"/>
            <a:endParaRPr lang="en-US" sz="1350" dirty="0">
              <a:solidFill>
                <a:srgbClr val="FFFFFF"/>
              </a:solidFill>
              <a:latin typeface="Anova Light"/>
            </a:endParaRPr>
          </a:p>
        </p:txBody>
      </p:sp>
      <p:sp>
        <p:nvSpPr>
          <p:cNvPr id="3" name="TextBox 2">
            <a:extLst>
              <a:ext uri="{FF2B5EF4-FFF2-40B4-BE49-F238E27FC236}">
                <a16:creationId xmlns:a16="http://schemas.microsoft.com/office/drawing/2014/main" id="{9B30F25A-CE6F-2E02-D029-5D80D61693F9}"/>
              </a:ext>
            </a:extLst>
          </p:cNvPr>
          <p:cNvSpPr txBox="1"/>
          <p:nvPr/>
        </p:nvSpPr>
        <p:spPr>
          <a:xfrm>
            <a:off x="0" y="272263"/>
            <a:ext cx="9144000" cy="553998"/>
          </a:xfrm>
          <a:prstGeom prst="rect">
            <a:avLst/>
          </a:prstGeom>
          <a:noFill/>
        </p:spPr>
        <p:txBody>
          <a:bodyPr wrap="square">
            <a:spAutoFit/>
          </a:bodyPr>
          <a:lstStyle/>
          <a:p>
            <a:pPr algn="ctr" defTabSz="342900"/>
            <a:r>
              <a:rPr lang="en-US" sz="3000" b="1" dirty="0">
                <a:solidFill>
                  <a:srgbClr val="000000"/>
                </a:solidFill>
                <a:latin typeface="Anova Bold" panose="020B0503020203020204" pitchFamily="34" charset="0"/>
              </a:rPr>
              <a:t>Color Choices  </a:t>
            </a:r>
            <a:endParaRPr lang="en-US" sz="1350" dirty="0">
              <a:solidFill>
                <a:srgbClr val="000000"/>
              </a:solidFill>
              <a:latin typeface="Anova Light"/>
            </a:endParaRPr>
          </a:p>
        </p:txBody>
      </p:sp>
    </p:spTree>
    <p:custDataLst>
      <p:tags r:id="rId1"/>
    </p:custDataLst>
    <p:extLst>
      <p:ext uri="{BB962C8B-B14F-4D97-AF65-F5344CB8AC3E}">
        <p14:creationId xmlns:p14="http://schemas.microsoft.com/office/powerpoint/2010/main" val="34983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B1A8656-410F-F628-BC23-D0F47F71ECAA}"/>
              </a:ext>
            </a:extLst>
          </p:cNvPr>
          <p:cNvGrpSpPr/>
          <p:nvPr/>
        </p:nvGrpSpPr>
        <p:grpSpPr>
          <a:xfrm>
            <a:off x="1817080" y="1951870"/>
            <a:ext cx="985283" cy="1191259"/>
            <a:chOff x="5739448" y="3574305"/>
            <a:chExt cx="1005840" cy="1222302"/>
          </a:xfrm>
        </p:grpSpPr>
        <p:sp>
          <p:nvSpPr>
            <p:cNvPr id="14" name="Freeform 13">
              <a:extLst>
                <a:ext uri="{FF2B5EF4-FFF2-40B4-BE49-F238E27FC236}">
                  <a16:creationId xmlns:a16="http://schemas.microsoft.com/office/drawing/2014/main" id="{A120BC0A-346E-6EEE-585D-684552102B54}"/>
                </a:ext>
              </a:extLst>
            </p:cNvPr>
            <p:cNvSpPr>
              <a:spLocks noChangeAspect="1" noEditPoints="1"/>
            </p:cNvSpPr>
            <p:nvPr/>
          </p:nvSpPr>
          <p:spPr bwMode="auto">
            <a:xfrm>
              <a:off x="5743790" y="3574305"/>
              <a:ext cx="930238" cy="914400"/>
            </a:xfrm>
            <a:custGeom>
              <a:avLst/>
              <a:gdLst>
                <a:gd name="T0" fmla="*/ 4269 w 4872"/>
                <a:gd name="T1" fmla="*/ 636 h 4779"/>
                <a:gd name="T2" fmla="*/ 4269 w 4872"/>
                <a:gd name="T3" fmla="*/ 447 h 4779"/>
                <a:gd name="T4" fmla="*/ 4269 w 4872"/>
                <a:gd name="T5" fmla="*/ 636 h 4779"/>
                <a:gd name="T6" fmla="*/ 4269 w 4872"/>
                <a:gd name="T7" fmla="*/ 322 h 4779"/>
                <a:gd name="T8" fmla="*/ 4050 w 4872"/>
                <a:gd name="T9" fmla="*/ 542 h 4779"/>
                <a:gd name="T10" fmla="*/ 4488 w 4872"/>
                <a:gd name="T11" fmla="*/ 542 h 4779"/>
                <a:gd name="T12" fmla="*/ 4269 w 4872"/>
                <a:gd name="T13" fmla="*/ 322 h 4779"/>
                <a:gd name="T14" fmla="*/ 3670 w 4872"/>
                <a:gd name="T15" fmla="*/ 1634 h 4779"/>
                <a:gd name="T16" fmla="*/ 3944 w 4872"/>
                <a:gd name="T17" fmla="*/ 252 h 4779"/>
                <a:gd name="T18" fmla="*/ 4565 w 4872"/>
                <a:gd name="T19" fmla="*/ 252 h 4779"/>
                <a:gd name="T20" fmla="*/ 3670 w 4872"/>
                <a:gd name="T21" fmla="*/ 1634 h 4779"/>
                <a:gd name="T22" fmla="*/ 4053 w 4872"/>
                <a:gd name="T23" fmla="*/ 2777 h 4779"/>
                <a:gd name="T24" fmla="*/ 3520 w 4872"/>
                <a:gd name="T25" fmla="*/ 3310 h 4779"/>
                <a:gd name="T26" fmla="*/ 1472 w 4872"/>
                <a:gd name="T27" fmla="*/ 1364 h 4779"/>
                <a:gd name="T28" fmla="*/ 1472 w 4872"/>
                <a:gd name="T29" fmla="*/ 1282 h 4779"/>
                <a:gd name="T30" fmla="*/ 2599 w 4872"/>
                <a:gd name="T31" fmla="*/ 739 h 4779"/>
                <a:gd name="T32" fmla="*/ 4053 w 4872"/>
                <a:gd name="T33" fmla="*/ 2777 h 4779"/>
                <a:gd name="T34" fmla="*/ 1989 w 4872"/>
                <a:gd name="T35" fmla="*/ 4629 h 4779"/>
                <a:gd name="T36" fmla="*/ 1870 w 4872"/>
                <a:gd name="T37" fmla="*/ 4630 h 4779"/>
                <a:gd name="T38" fmla="*/ 1809 w 4872"/>
                <a:gd name="T39" fmla="*/ 4352 h 4779"/>
                <a:gd name="T40" fmla="*/ 2542 w 4872"/>
                <a:gd name="T41" fmla="*/ 3446 h 4779"/>
                <a:gd name="T42" fmla="*/ 2454 w 4872"/>
                <a:gd name="T43" fmla="*/ 3357 h 4779"/>
                <a:gd name="T44" fmla="*/ 1549 w 4872"/>
                <a:gd name="T45" fmla="*/ 4092 h 4779"/>
                <a:gd name="T46" fmla="*/ 766 w 4872"/>
                <a:gd name="T47" fmla="*/ 3523 h 4779"/>
                <a:gd name="T48" fmla="*/ 1038 w 4872"/>
                <a:gd name="T49" fmla="*/ 3162 h 4779"/>
                <a:gd name="T50" fmla="*/ 678 w 4872"/>
                <a:gd name="T51" fmla="*/ 3434 h 4779"/>
                <a:gd name="T52" fmla="*/ 693 w 4872"/>
                <a:gd name="T53" fmla="*/ 3236 h 4779"/>
                <a:gd name="T54" fmla="*/ 666 w 4872"/>
                <a:gd name="T55" fmla="*/ 3094 h 4779"/>
                <a:gd name="T56" fmla="*/ 1202 w 4872"/>
                <a:gd name="T57" fmla="*/ 2471 h 4779"/>
                <a:gd name="T58" fmla="*/ 578 w 4872"/>
                <a:gd name="T59" fmla="*/ 3006 h 4779"/>
                <a:gd name="T60" fmla="*/ 433 w 4872"/>
                <a:gd name="T61" fmla="*/ 2976 h 4779"/>
                <a:gd name="T62" fmla="*/ 160 w 4872"/>
                <a:gd name="T63" fmla="*/ 2920 h 4779"/>
                <a:gd name="T64" fmla="*/ 1462 w 4872"/>
                <a:gd name="T65" fmla="*/ 1530 h 4779"/>
                <a:gd name="T66" fmla="*/ 1989 w 4872"/>
                <a:gd name="T67" fmla="*/ 4629 h 4779"/>
                <a:gd name="T68" fmla="*/ 4653 w 4872"/>
                <a:gd name="T69" fmla="*/ 164 h 4779"/>
                <a:gd name="T70" fmla="*/ 4254 w 4872"/>
                <a:gd name="T71" fmla="*/ 0 h 4779"/>
                <a:gd name="T72" fmla="*/ 3079 w 4872"/>
                <a:gd name="T73" fmla="*/ 1043 h 4779"/>
                <a:gd name="T74" fmla="*/ 2307 w 4872"/>
                <a:gd name="T75" fmla="*/ 494 h 4779"/>
                <a:gd name="T76" fmla="*/ 1383 w 4872"/>
                <a:gd name="T77" fmla="*/ 1194 h 4779"/>
                <a:gd name="T78" fmla="*/ 1375 w 4872"/>
                <a:gd name="T79" fmla="*/ 1441 h 4779"/>
                <a:gd name="T80" fmla="*/ 72 w 4872"/>
                <a:gd name="T81" fmla="*/ 3008 h 4779"/>
                <a:gd name="T82" fmla="*/ 225 w 4872"/>
                <a:gd name="T83" fmla="*/ 3164 h 4779"/>
                <a:gd name="T84" fmla="*/ 322 w 4872"/>
                <a:gd name="T85" fmla="*/ 3158 h 4779"/>
                <a:gd name="T86" fmla="*/ 568 w 4872"/>
                <a:gd name="T87" fmla="*/ 3236 h 4779"/>
                <a:gd name="T88" fmla="*/ 489 w 4872"/>
                <a:gd name="T89" fmla="*/ 3390 h 4779"/>
                <a:gd name="T90" fmla="*/ 632 w 4872"/>
                <a:gd name="T91" fmla="*/ 3565 h 4779"/>
                <a:gd name="T92" fmla="*/ 636 w 4872"/>
                <a:gd name="T93" fmla="*/ 3568 h 4779"/>
                <a:gd name="T94" fmla="*/ 1392 w 4872"/>
                <a:gd name="T95" fmla="*/ 4300 h 4779"/>
                <a:gd name="T96" fmla="*/ 1549 w 4872"/>
                <a:gd name="T97" fmla="*/ 4217 h 4779"/>
                <a:gd name="T98" fmla="*/ 1630 w 4872"/>
                <a:gd name="T99" fmla="*/ 4461 h 4779"/>
                <a:gd name="T100" fmla="*/ 1623 w 4872"/>
                <a:gd name="T101" fmla="*/ 4554 h 4779"/>
                <a:gd name="T102" fmla="*/ 1930 w 4872"/>
                <a:gd name="T103" fmla="*/ 4779 h 4779"/>
                <a:gd name="T104" fmla="*/ 3368 w 4872"/>
                <a:gd name="T105" fmla="*/ 3427 h 4779"/>
                <a:gd name="T106" fmla="*/ 3608 w 4872"/>
                <a:gd name="T107" fmla="*/ 3398 h 4779"/>
                <a:gd name="T108" fmla="*/ 4298 w 4872"/>
                <a:gd name="T109" fmla="*/ 2485 h 4779"/>
                <a:gd name="T110" fmla="*/ 3759 w 4872"/>
                <a:gd name="T111" fmla="*/ 1722 h 4779"/>
                <a:gd name="T112" fmla="*/ 4653 w 4872"/>
                <a:gd name="T113" fmla="*/ 164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72" h="4779">
                  <a:moveTo>
                    <a:pt x="4269" y="636"/>
                  </a:moveTo>
                  <a:lnTo>
                    <a:pt x="4269" y="636"/>
                  </a:lnTo>
                  <a:cubicBezTo>
                    <a:pt x="4217" y="636"/>
                    <a:pt x="4174" y="594"/>
                    <a:pt x="4174" y="542"/>
                  </a:cubicBezTo>
                  <a:cubicBezTo>
                    <a:pt x="4174" y="490"/>
                    <a:pt x="4217" y="447"/>
                    <a:pt x="4269" y="447"/>
                  </a:cubicBezTo>
                  <a:cubicBezTo>
                    <a:pt x="4321" y="447"/>
                    <a:pt x="4363" y="490"/>
                    <a:pt x="4363" y="542"/>
                  </a:cubicBezTo>
                  <a:cubicBezTo>
                    <a:pt x="4363" y="594"/>
                    <a:pt x="4321" y="636"/>
                    <a:pt x="4269" y="636"/>
                  </a:cubicBezTo>
                  <a:lnTo>
                    <a:pt x="4269" y="636"/>
                  </a:lnTo>
                  <a:close/>
                  <a:moveTo>
                    <a:pt x="4269" y="322"/>
                  </a:moveTo>
                  <a:lnTo>
                    <a:pt x="4269" y="322"/>
                  </a:lnTo>
                  <a:cubicBezTo>
                    <a:pt x="4148" y="322"/>
                    <a:pt x="4050" y="421"/>
                    <a:pt x="4050" y="542"/>
                  </a:cubicBezTo>
                  <a:cubicBezTo>
                    <a:pt x="4050" y="662"/>
                    <a:pt x="4148" y="761"/>
                    <a:pt x="4269" y="761"/>
                  </a:cubicBezTo>
                  <a:cubicBezTo>
                    <a:pt x="4390" y="761"/>
                    <a:pt x="4488" y="662"/>
                    <a:pt x="4488" y="542"/>
                  </a:cubicBezTo>
                  <a:cubicBezTo>
                    <a:pt x="4488" y="421"/>
                    <a:pt x="4390" y="322"/>
                    <a:pt x="4269" y="322"/>
                  </a:cubicBezTo>
                  <a:lnTo>
                    <a:pt x="4269" y="322"/>
                  </a:lnTo>
                  <a:close/>
                  <a:moveTo>
                    <a:pt x="3670" y="1634"/>
                  </a:moveTo>
                  <a:lnTo>
                    <a:pt x="3670" y="1634"/>
                  </a:lnTo>
                  <a:lnTo>
                    <a:pt x="3168" y="1132"/>
                  </a:lnTo>
                  <a:lnTo>
                    <a:pt x="3944" y="252"/>
                  </a:lnTo>
                  <a:cubicBezTo>
                    <a:pt x="4026" y="170"/>
                    <a:pt x="4136" y="124"/>
                    <a:pt x="4254" y="124"/>
                  </a:cubicBezTo>
                  <a:cubicBezTo>
                    <a:pt x="4372" y="124"/>
                    <a:pt x="4482" y="170"/>
                    <a:pt x="4565" y="252"/>
                  </a:cubicBezTo>
                  <a:cubicBezTo>
                    <a:pt x="4736" y="423"/>
                    <a:pt x="4736" y="702"/>
                    <a:pt x="4568" y="870"/>
                  </a:cubicBezTo>
                  <a:lnTo>
                    <a:pt x="3670" y="1634"/>
                  </a:lnTo>
                  <a:lnTo>
                    <a:pt x="3670" y="1634"/>
                  </a:lnTo>
                  <a:close/>
                  <a:moveTo>
                    <a:pt x="4053" y="2777"/>
                  </a:moveTo>
                  <a:lnTo>
                    <a:pt x="4053" y="2777"/>
                  </a:lnTo>
                  <a:lnTo>
                    <a:pt x="3520" y="3310"/>
                  </a:lnTo>
                  <a:cubicBezTo>
                    <a:pt x="3491" y="3338"/>
                    <a:pt x="3446" y="3338"/>
                    <a:pt x="3418" y="3310"/>
                  </a:cubicBezTo>
                  <a:lnTo>
                    <a:pt x="1472" y="1364"/>
                  </a:lnTo>
                  <a:cubicBezTo>
                    <a:pt x="1461" y="1353"/>
                    <a:pt x="1455" y="1339"/>
                    <a:pt x="1455" y="1323"/>
                  </a:cubicBezTo>
                  <a:cubicBezTo>
                    <a:pt x="1455" y="1307"/>
                    <a:pt x="1461" y="1293"/>
                    <a:pt x="1472" y="1282"/>
                  </a:cubicBezTo>
                  <a:lnTo>
                    <a:pt x="2015" y="739"/>
                  </a:lnTo>
                  <a:cubicBezTo>
                    <a:pt x="2176" y="578"/>
                    <a:pt x="2438" y="578"/>
                    <a:pt x="2599" y="739"/>
                  </a:cubicBezTo>
                  <a:lnTo>
                    <a:pt x="4053" y="2193"/>
                  </a:lnTo>
                  <a:cubicBezTo>
                    <a:pt x="4214" y="2354"/>
                    <a:pt x="4214" y="2616"/>
                    <a:pt x="4053" y="2777"/>
                  </a:cubicBezTo>
                  <a:lnTo>
                    <a:pt x="4053" y="2777"/>
                  </a:lnTo>
                  <a:close/>
                  <a:moveTo>
                    <a:pt x="1989" y="4629"/>
                  </a:moveTo>
                  <a:lnTo>
                    <a:pt x="1989" y="4629"/>
                  </a:lnTo>
                  <a:cubicBezTo>
                    <a:pt x="1956" y="4662"/>
                    <a:pt x="1903" y="4662"/>
                    <a:pt x="1870" y="4630"/>
                  </a:cubicBezTo>
                  <a:lnTo>
                    <a:pt x="1755" y="4511"/>
                  </a:lnTo>
                  <a:cubicBezTo>
                    <a:pt x="1789" y="4466"/>
                    <a:pt x="1809" y="4410"/>
                    <a:pt x="1809" y="4352"/>
                  </a:cubicBezTo>
                  <a:cubicBezTo>
                    <a:pt x="1809" y="4303"/>
                    <a:pt x="1794" y="4257"/>
                    <a:pt x="1770" y="4217"/>
                  </a:cubicBezTo>
                  <a:lnTo>
                    <a:pt x="2542" y="3446"/>
                  </a:lnTo>
                  <a:cubicBezTo>
                    <a:pt x="2566" y="3421"/>
                    <a:pt x="2566" y="3382"/>
                    <a:pt x="2542" y="3357"/>
                  </a:cubicBezTo>
                  <a:cubicBezTo>
                    <a:pt x="2518" y="3333"/>
                    <a:pt x="2478" y="3333"/>
                    <a:pt x="2454" y="3357"/>
                  </a:cubicBezTo>
                  <a:lnTo>
                    <a:pt x="1682" y="4130"/>
                  </a:lnTo>
                  <a:cubicBezTo>
                    <a:pt x="1642" y="4106"/>
                    <a:pt x="1597" y="4092"/>
                    <a:pt x="1549" y="4092"/>
                  </a:cubicBezTo>
                  <a:cubicBezTo>
                    <a:pt x="1489" y="4092"/>
                    <a:pt x="1432" y="4112"/>
                    <a:pt x="1386" y="4149"/>
                  </a:cubicBezTo>
                  <a:lnTo>
                    <a:pt x="766" y="3523"/>
                  </a:lnTo>
                  <a:lnTo>
                    <a:pt x="1038" y="3250"/>
                  </a:lnTo>
                  <a:cubicBezTo>
                    <a:pt x="1062" y="3226"/>
                    <a:pt x="1062" y="3187"/>
                    <a:pt x="1038" y="3162"/>
                  </a:cubicBezTo>
                  <a:cubicBezTo>
                    <a:pt x="1014" y="3138"/>
                    <a:pt x="974" y="3138"/>
                    <a:pt x="950" y="3162"/>
                  </a:cubicBezTo>
                  <a:lnTo>
                    <a:pt x="678" y="3434"/>
                  </a:lnTo>
                  <a:lnTo>
                    <a:pt x="639" y="3395"/>
                  </a:lnTo>
                  <a:cubicBezTo>
                    <a:pt x="674" y="3350"/>
                    <a:pt x="693" y="3295"/>
                    <a:pt x="693" y="3236"/>
                  </a:cubicBezTo>
                  <a:cubicBezTo>
                    <a:pt x="693" y="3187"/>
                    <a:pt x="679" y="3141"/>
                    <a:pt x="655" y="3102"/>
                  </a:cubicBezTo>
                  <a:cubicBezTo>
                    <a:pt x="659" y="3100"/>
                    <a:pt x="663" y="3098"/>
                    <a:pt x="666" y="3094"/>
                  </a:cubicBezTo>
                  <a:lnTo>
                    <a:pt x="1202" y="2559"/>
                  </a:lnTo>
                  <a:cubicBezTo>
                    <a:pt x="1226" y="2535"/>
                    <a:pt x="1226" y="2495"/>
                    <a:pt x="1202" y="2471"/>
                  </a:cubicBezTo>
                  <a:cubicBezTo>
                    <a:pt x="1177" y="2447"/>
                    <a:pt x="1138" y="2447"/>
                    <a:pt x="1113" y="2471"/>
                  </a:cubicBezTo>
                  <a:lnTo>
                    <a:pt x="578" y="3006"/>
                  </a:lnTo>
                  <a:cubicBezTo>
                    <a:pt x="575" y="3009"/>
                    <a:pt x="574" y="3013"/>
                    <a:pt x="571" y="3017"/>
                  </a:cubicBezTo>
                  <a:cubicBezTo>
                    <a:pt x="531" y="2991"/>
                    <a:pt x="484" y="2976"/>
                    <a:pt x="433" y="2976"/>
                  </a:cubicBezTo>
                  <a:cubicBezTo>
                    <a:pt x="374" y="2976"/>
                    <a:pt x="317" y="2996"/>
                    <a:pt x="272" y="3032"/>
                  </a:cubicBezTo>
                  <a:lnTo>
                    <a:pt x="160" y="2920"/>
                  </a:lnTo>
                  <a:cubicBezTo>
                    <a:pt x="136" y="2896"/>
                    <a:pt x="136" y="2856"/>
                    <a:pt x="160" y="2832"/>
                  </a:cubicBezTo>
                  <a:lnTo>
                    <a:pt x="1462" y="1530"/>
                  </a:lnTo>
                  <a:lnTo>
                    <a:pt x="3275" y="3344"/>
                  </a:lnTo>
                  <a:lnTo>
                    <a:pt x="1989" y="4629"/>
                  </a:lnTo>
                  <a:lnTo>
                    <a:pt x="1989" y="4629"/>
                  </a:lnTo>
                  <a:close/>
                  <a:moveTo>
                    <a:pt x="4653" y="164"/>
                  </a:moveTo>
                  <a:lnTo>
                    <a:pt x="4653" y="164"/>
                  </a:lnTo>
                  <a:cubicBezTo>
                    <a:pt x="4547" y="58"/>
                    <a:pt x="4405" y="0"/>
                    <a:pt x="4254" y="0"/>
                  </a:cubicBezTo>
                  <a:cubicBezTo>
                    <a:pt x="4103" y="0"/>
                    <a:pt x="3962" y="58"/>
                    <a:pt x="3853" y="167"/>
                  </a:cubicBezTo>
                  <a:lnTo>
                    <a:pt x="3079" y="1043"/>
                  </a:lnTo>
                  <a:lnTo>
                    <a:pt x="2687" y="651"/>
                  </a:lnTo>
                  <a:cubicBezTo>
                    <a:pt x="2586" y="549"/>
                    <a:pt x="2451" y="494"/>
                    <a:pt x="2307" y="494"/>
                  </a:cubicBezTo>
                  <a:cubicBezTo>
                    <a:pt x="2163" y="494"/>
                    <a:pt x="2028" y="549"/>
                    <a:pt x="1927" y="651"/>
                  </a:cubicBezTo>
                  <a:lnTo>
                    <a:pt x="1383" y="1194"/>
                  </a:lnTo>
                  <a:cubicBezTo>
                    <a:pt x="1349" y="1228"/>
                    <a:pt x="1330" y="1274"/>
                    <a:pt x="1330" y="1323"/>
                  </a:cubicBezTo>
                  <a:cubicBezTo>
                    <a:pt x="1330" y="1367"/>
                    <a:pt x="1346" y="1408"/>
                    <a:pt x="1375" y="1441"/>
                  </a:cubicBezTo>
                  <a:lnTo>
                    <a:pt x="72" y="2744"/>
                  </a:lnTo>
                  <a:cubicBezTo>
                    <a:pt x="0" y="2817"/>
                    <a:pt x="0" y="2935"/>
                    <a:pt x="72" y="3008"/>
                  </a:cubicBezTo>
                  <a:lnTo>
                    <a:pt x="195" y="3131"/>
                  </a:lnTo>
                  <a:lnTo>
                    <a:pt x="225" y="3164"/>
                  </a:lnTo>
                  <a:cubicBezTo>
                    <a:pt x="237" y="3178"/>
                    <a:pt x="257" y="3185"/>
                    <a:pt x="275" y="3184"/>
                  </a:cubicBezTo>
                  <a:cubicBezTo>
                    <a:pt x="294" y="3183"/>
                    <a:pt x="311" y="3173"/>
                    <a:pt x="322" y="3158"/>
                  </a:cubicBezTo>
                  <a:cubicBezTo>
                    <a:pt x="347" y="3122"/>
                    <a:pt x="389" y="3101"/>
                    <a:pt x="433" y="3101"/>
                  </a:cubicBezTo>
                  <a:cubicBezTo>
                    <a:pt x="508" y="3101"/>
                    <a:pt x="568" y="3162"/>
                    <a:pt x="568" y="3236"/>
                  </a:cubicBezTo>
                  <a:cubicBezTo>
                    <a:pt x="568" y="3280"/>
                    <a:pt x="549" y="3319"/>
                    <a:pt x="514" y="3345"/>
                  </a:cubicBezTo>
                  <a:cubicBezTo>
                    <a:pt x="500" y="3356"/>
                    <a:pt x="491" y="3373"/>
                    <a:pt x="489" y="3390"/>
                  </a:cubicBezTo>
                  <a:cubicBezTo>
                    <a:pt x="488" y="3408"/>
                    <a:pt x="494" y="3426"/>
                    <a:pt x="507" y="3439"/>
                  </a:cubicBezTo>
                  <a:lnTo>
                    <a:pt x="632" y="3565"/>
                  </a:lnTo>
                  <a:cubicBezTo>
                    <a:pt x="632" y="3565"/>
                    <a:pt x="633" y="3566"/>
                    <a:pt x="633" y="3567"/>
                  </a:cubicBezTo>
                  <a:cubicBezTo>
                    <a:pt x="634" y="3568"/>
                    <a:pt x="635" y="3568"/>
                    <a:pt x="636" y="3568"/>
                  </a:cubicBezTo>
                  <a:lnTo>
                    <a:pt x="1343" y="4282"/>
                  </a:lnTo>
                  <a:cubicBezTo>
                    <a:pt x="1356" y="4295"/>
                    <a:pt x="1373" y="4301"/>
                    <a:pt x="1392" y="4300"/>
                  </a:cubicBezTo>
                  <a:cubicBezTo>
                    <a:pt x="1410" y="4298"/>
                    <a:pt x="1427" y="4289"/>
                    <a:pt x="1438" y="4274"/>
                  </a:cubicBezTo>
                  <a:cubicBezTo>
                    <a:pt x="1463" y="4238"/>
                    <a:pt x="1505" y="4217"/>
                    <a:pt x="1549" y="4217"/>
                  </a:cubicBezTo>
                  <a:cubicBezTo>
                    <a:pt x="1623" y="4217"/>
                    <a:pt x="1684" y="4277"/>
                    <a:pt x="1684" y="4352"/>
                  </a:cubicBezTo>
                  <a:cubicBezTo>
                    <a:pt x="1684" y="4395"/>
                    <a:pt x="1664" y="4435"/>
                    <a:pt x="1630" y="4461"/>
                  </a:cubicBezTo>
                  <a:cubicBezTo>
                    <a:pt x="1616" y="4472"/>
                    <a:pt x="1607" y="4488"/>
                    <a:pt x="1605" y="4506"/>
                  </a:cubicBezTo>
                  <a:cubicBezTo>
                    <a:pt x="1604" y="4524"/>
                    <a:pt x="1610" y="4542"/>
                    <a:pt x="1623" y="4554"/>
                  </a:cubicBezTo>
                  <a:lnTo>
                    <a:pt x="1782" y="4717"/>
                  </a:lnTo>
                  <a:cubicBezTo>
                    <a:pt x="1821" y="4757"/>
                    <a:pt x="1874" y="4779"/>
                    <a:pt x="1930" y="4779"/>
                  </a:cubicBezTo>
                  <a:cubicBezTo>
                    <a:pt x="1986" y="4779"/>
                    <a:pt x="2038" y="4757"/>
                    <a:pt x="2078" y="4717"/>
                  </a:cubicBezTo>
                  <a:lnTo>
                    <a:pt x="3368" y="3427"/>
                  </a:lnTo>
                  <a:cubicBezTo>
                    <a:pt x="3399" y="3446"/>
                    <a:pt x="3434" y="3456"/>
                    <a:pt x="3469" y="3456"/>
                  </a:cubicBezTo>
                  <a:cubicBezTo>
                    <a:pt x="3519" y="3456"/>
                    <a:pt x="3569" y="3437"/>
                    <a:pt x="3608" y="3398"/>
                  </a:cubicBezTo>
                  <a:lnTo>
                    <a:pt x="4141" y="2865"/>
                  </a:lnTo>
                  <a:cubicBezTo>
                    <a:pt x="4242" y="2764"/>
                    <a:pt x="4298" y="2629"/>
                    <a:pt x="4298" y="2485"/>
                  </a:cubicBezTo>
                  <a:cubicBezTo>
                    <a:pt x="4298" y="2341"/>
                    <a:pt x="4242" y="2206"/>
                    <a:pt x="4141" y="2105"/>
                  </a:cubicBezTo>
                  <a:lnTo>
                    <a:pt x="3759" y="1722"/>
                  </a:lnTo>
                  <a:lnTo>
                    <a:pt x="4653" y="961"/>
                  </a:lnTo>
                  <a:cubicBezTo>
                    <a:pt x="4872" y="741"/>
                    <a:pt x="4872" y="384"/>
                    <a:pt x="4653" y="164"/>
                  </a:cubicBezTo>
                  <a:close/>
                </a:path>
              </a:pathLst>
            </a:custGeom>
            <a:solidFill>
              <a:srgbClr val="0766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15" name="TextBox 14">
              <a:extLst>
                <a:ext uri="{FF2B5EF4-FFF2-40B4-BE49-F238E27FC236}">
                  <a16:creationId xmlns:a16="http://schemas.microsoft.com/office/drawing/2014/main" id="{FB5B9616-AA71-1C47-06EA-3A0F395C2EA3}"/>
                </a:ext>
              </a:extLst>
            </p:cNvPr>
            <p:cNvSpPr txBox="1"/>
            <p:nvPr/>
          </p:nvSpPr>
          <p:spPr>
            <a:xfrm>
              <a:off x="5739448" y="4488705"/>
              <a:ext cx="1005840" cy="307902"/>
            </a:xfrm>
            <a:prstGeom prst="rect">
              <a:avLst/>
            </a:prstGeom>
            <a:noFill/>
          </p:spPr>
          <p:txBody>
            <a:bodyPr wrap="square" rtlCol="0">
              <a:spAutoFit/>
            </a:bodyPr>
            <a:lstStyle/>
            <a:p>
              <a:pPr algn="ctr" defTabSz="685800">
                <a:defRPr/>
              </a:pPr>
              <a:r>
                <a:rPr lang="en-US" sz="1350" kern="0">
                  <a:solidFill>
                    <a:srgbClr val="000000"/>
                  </a:solidFill>
                  <a:latin typeface="Anova Light"/>
                </a:rPr>
                <a:t>Styles</a:t>
              </a:r>
            </a:p>
          </p:txBody>
        </p:sp>
      </p:grpSp>
      <p:grpSp>
        <p:nvGrpSpPr>
          <p:cNvPr id="16" name="Group 15">
            <a:extLst>
              <a:ext uri="{FF2B5EF4-FFF2-40B4-BE49-F238E27FC236}">
                <a16:creationId xmlns:a16="http://schemas.microsoft.com/office/drawing/2014/main" id="{F6662462-6A90-1B44-959A-B05F61A142E0}"/>
              </a:ext>
            </a:extLst>
          </p:cNvPr>
          <p:cNvGrpSpPr/>
          <p:nvPr/>
        </p:nvGrpSpPr>
        <p:grpSpPr>
          <a:xfrm>
            <a:off x="1158314" y="3336216"/>
            <a:ext cx="2242171" cy="1255511"/>
            <a:chOff x="7009166" y="3134197"/>
            <a:chExt cx="1280160" cy="1307061"/>
          </a:xfrm>
          <a:solidFill>
            <a:srgbClr val="FFFFFF"/>
          </a:solidFill>
        </p:grpSpPr>
        <p:grpSp>
          <p:nvGrpSpPr>
            <p:cNvPr id="17" name="Group 16">
              <a:extLst>
                <a:ext uri="{FF2B5EF4-FFF2-40B4-BE49-F238E27FC236}">
                  <a16:creationId xmlns:a16="http://schemas.microsoft.com/office/drawing/2014/main" id="{2A4C15A5-DD5A-D96B-8CEB-4A3537D50149}"/>
                </a:ext>
              </a:extLst>
            </p:cNvPr>
            <p:cNvGrpSpPr>
              <a:grpSpLocks noChangeAspect="1"/>
            </p:cNvGrpSpPr>
            <p:nvPr>
              <p:custDataLst>
                <p:tags r:id="rId2"/>
              </p:custDataLst>
            </p:nvPr>
          </p:nvGrpSpPr>
          <p:grpSpPr>
            <a:xfrm>
              <a:off x="7145102" y="3134197"/>
              <a:ext cx="1008289" cy="1005840"/>
              <a:chOff x="7009851" y="2952178"/>
              <a:chExt cx="916627" cy="914400"/>
            </a:xfrm>
            <a:grpFill/>
          </p:grpSpPr>
          <p:sp>
            <p:nvSpPr>
              <p:cNvPr id="19" name="Freeform 11">
                <a:extLst>
                  <a:ext uri="{FF2B5EF4-FFF2-40B4-BE49-F238E27FC236}">
                    <a16:creationId xmlns:a16="http://schemas.microsoft.com/office/drawing/2014/main" id="{BEBB36D9-4955-25BC-37E7-9AC8492073E2}"/>
                  </a:ext>
                </a:extLst>
              </p:cNvPr>
              <p:cNvSpPr>
                <a:spLocks noChangeAspect="1" noEditPoints="1"/>
              </p:cNvSpPr>
              <p:nvPr>
                <p:custDataLst>
                  <p:tags r:id="rId3"/>
                </p:custDataLst>
              </p:nvPr>
            </p:nvSpPr>
            <p:spPr bwMode="auto">
              <a:xfrm>
                <a:off x="7009851" y="2952178"/>
                <a:ext cx="916627" cy="914400"/>
              </a:xfrm>
              <a:custGeom>
                <a:avLst/>
                <a:gdLst>
                  <a:gd name="T0" fmla="*/ 2520 w 5760"/>
                  <a:gd name="T1" fmla="*/ 2945 h 5746"/>
                  <a:gd name="T2" fmla="*/ 2510 w 5760"/>
                  <a:gd name="T3" fmla="*/ 5048 h 5746"/>
                  <a:gd name="T4" fmla="*/ 2576 w 5760"/>
                  <a:gd name="T5" fmla="*/ 5095 h 5746"/>
                  <a:gd name="T6" fmla="*/ 3594 w 5760"/>
                  <a:gd name="T7" fmla="*/ 5067 h 5746"/>
                  <a:gd name="T8" fmla="*/ 3603 w 5760"/>
                  <a:gd name="T9" fmla="*/ 2964 h 5746"/>
                  <a:gd name="T10" fmla="*/ 3536 w 5760"/>
                  <a:gd name="T11" fmla="*/ 2917 h 5746"/>
                  <a:gd name="T12" fmla="*/ 3582 w 5760"/>
                  <a:gd name="T13" fmla="*/ 2765 h 5746"/>
                  <a:gd name="T14" fmla="*/ 3725 w 5760"/>
                  <a:gd name="T15" fmla="*/ 2859 h 5746"/>
                  <a:gd name="T16" fmla="*/ 3763 w 5760"/>
                  <a:gd name="T17" fmla="*/ 5025 h 5746"/>
                  <a:gd name="T18" fmla="*/ 3697 w 5760"/>
                  <a:gd name="T19" fmla="*/ 5186 h 5746"/>
                  <a:gd name="T20" fmla="*/ 3536 w 5760"/>
                  <a:gd name="T21" fmla="*/ 5252 h 5746"/>
                  <a:gd name="T22" fmla="*/ 2449 w 5760"/>
                  <a:gd name="T23" fmla="*/ 5214 h 5746"/>
                  <a:gd name="T24" fmla="*/ 2355 w 5760"/>
                  <a:gd name="T25" fmla="*/ 5071 h 5746"/>
                  <a:gd name="T26" fmla="*/ 2367 w 5760"/>
                  <a:gd name="T27" fmla="*/ 2899 h 5746"/>
                  <a:gd name="T28" fmla="*/ 2489 w 5760"/>
                  <a:gd name="T29" fmla="*/ 2777 h 5746"/>
                  <a:gd name="T30" fmla="*/ 4248 w 5760"/>
                  <a:gd name="T31" fmla="*/ 1651 h 5746"/>
                  <a:gd name="T32" fmla="*/ 4201 w 5760"/>
                  <a:gd name="T33" fmla="*/ 1717 h 5746"/>
                  <a:gd name="T34" fmla="*/ 4229 w 5760"/>
                  <a:gd name="T35" fmla="*/ 5081 h 5746"/>
                  <a:gd name="T36" fmla="*/ 5254 w 5760"/>
                  <a:gd name="T37" fmla="*/ 5091 h 5746"/>
                  <a:gd name="T38" fmla="*/ 5303 w 5760"/>
                  <a:gd name="T39" fmla="*/ 5025 h 5746"/>
                  <a:gd name="T40" fmla="*/ 5273 w 5760"/>
                  <a:gd name="T41" fmla="*/ 1660 h 5746"/>
                  <a:gd name="T42" fmla="*/ 4271 w 5760"/>
                  <a:gd name="T43" fmla="*/ 1491 h 5746"/>
                  <a:gd name="T44" fmla="*/ 5359 w 5760"/>
                  <a:gd name="T45" fmla="*/ 1529 h 5746"/>
                  <a:gd name="T46" fmla="*/ 5455 w 5760"/>
                  <a:gd name="T47" fmla="*/ 1672 h 5746"/>
                  <a:gd name="T48" fmla="*/ 5441 w 5760"/>
                  <a:gd name="T49" fmla="*/ 5114 h 5746"/>
                  <a:gd name="T50" fmla="*/ 5320 w 5760"/>
                  <a:gd name="T51" fmla="*/ 5235 h 5746"/>
                  <a:gd name="T52" fmla="*/ 4226 w 5760"/>
                  <a:gd name="T53" fmla="*/ 5247 h 5746"/>
                  <a:gd name="T54" fmla="*/ 4083 w 5760"/>
                  <a:gd name="T55" fmla="*/ 5153 h 5746"/>
                  <a:gd name="T56" fmla="*/ 4044 w 5760"/>
                  <a:gd name="T57" fmla="*/ 1717 h 5746"/>
                  <a:gd name="T58" fmla="*/ 4111 w 5760"/>
                  <a:gd name="T59" fmla="*/ 1557 h 5746"/>
                  <a:gd name="T60" fmla="*/ 4271 w 5760"/>
                  <a:gd name="T61" fmla="*/ 1491 h 5746"/>
                  <a:gd name="T62" fmla="*/ 829 w 5760"/>
                  <a:gd name="T63" fmla="*/ 756 h 5746"/>
                  <a:gd name="T64" fmla="*/ 819 w 5760"/>
                  <a:gd name="T65" fmla="*/ 5048 h 5746"/>
                  <a:gd name="T66" fmla="*/ 885 w 5760"/>
                  <a:gd name="T67" fmla="*/ 5095 h 5746"/>
                  <a:gd name="T68" fmla="*/ 1903 w 5760"/>
                  <a:gd name="T69" fmla="*/ 5067 h 5746"/>
                  <a:gd name="T70" fmla="*/ 1911 w 5760"/>
                  <a:gd name="T71" fmla="*/ 777 h 5746"/>
                  <a:gd name="T72" fmla="*/ 1845 w 5760"/>
                  <a:gd name="T73" fmla="*/ 728 h 5746"/>
                  <a:gd name="T74" fmla="*/ 1890 w 5760"/>
                  <a:gd name="T75" fmla="*/ 576 h 5746"/>
                  <a:gd name="T76" fmla="*/ 2033 w 5760"/>
                  <a:gd name="T77" fmla="*/ 672 h 5746"/>
                  <a:gd name="T78" fmla="*/ 2072 w 5760"/>
                  <a:gd name="T79" fmla="*/ 5025 h 5746"/>
                  <a:gd name="T80" fmla="*/ 2006 w 5760"/>
                  <a:gd name="T81" fmla="*/ 5186 h 5746"/>
                  <a:gd name="T82" fmla="*/ 1845 w 5760"/>
                  <a:gd name="T83" fmla="*/ 5252 h 5746"/>
                  <a:gd name="T84" fmla="*/ 758 w 5760"/>
                  <a:gd name="T85" fmla="*/ 5214 h 5746"/>
                  <a:gd name="T86" fmla="*/ 663 w 5760"/>
                  <a:gd name="T87" fmla="*/ 5071 h 5746"/>
                  <a:gd name="T88" fmla="*/ 675 w 5760"/>
                  <a:gd name="T89" fmla="*/ 710 h 5746"/>
                  <a:gd name="T90" fmla="*/ 796 w 5760"/>
                  <a:gd name="T91" fmla="*/ 588 h 5746"/>
                  <a:gd name="T92" fmla="*/ 79 w 5760"/>
                  <a:gd name="T93" fmla="*/ 0 h 5746"/>
                  <a:gd name="T94" fmla="*/ 154 w 5760"/>
                  <a:gd name="T95" fmla="*/ 54 h 5746"/>
                  <a:gd name="T96" fmla="*/ 175 w 5760"/>
                  <a:gd name="T97" fmla="*/ 5413 h 5746"/>
                  <a:gd name="T98" fmla="*/ 291 w 5760"/>
                  <a:gd name="T99" fmla="*/ 5552 h 5746"/>
                  <a:gd name="T100" fmla="*/ 5681 w 5760"/>
                  <a:gd name="T101" fmla="*/ 5589 h 5746"/>
                  <a:gd name="T102" fmla="*/ 5757 w 5760"/>
                  <a:gd name="T103" fmla="*/ 5643 h 5746"/>
                  <a:gd name="T104" fmla="*/ 5729 w 5760"/>
                  <a:gd name="T105" fmla="*/ 5730 h 5746"/>
                  <a:gd name="T106" fmla="*/ 365 w 5760"/>
                  <a:gd name="T107" fmla="*/ 5741 h 5746"/>
                  <a:gd name="T108" fmla="*/ 148 w 5760"/>
                  <a:gd name="T109" fmla="*/ 5641 h 5746"/>
                  <a:gd name="T110" fmla="*/ 17 w 5760"/>
                  <a:gd name="T111" fmla="*/ 5441 h 5746"/>
                  <a:gd name="T112" fmla="*/ 3 w 5760"/>
                  <a:gd name="T113" fmla="*/ 54 h 5746"/>
                  <a:gd name="T114" fmla="*/ 79 w 5760"/>
                  <a:gd name="T115" fmla="*/ 0 h 5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46">
                    <a:moveTo>
                      <a:pt x="2576" y="2917"/>
                    </a:moveTo>
                    <a:lnTo>
                      <a:pt x="2554" y="2920"/>
                    </a:lnTo>
                    <a:lnTo>
                      <a:pt x="2534" y="2931"/>
                    </a:lnTo>
                    <a:lnTo>
                      <a:pt x="2520" y="2945"/>
                    </a:lnTo>
                    <a:lnTo>
                      <a:pt x="2510" y="2964"/>
                    </a:lnTo>
                    <a:lnTo>
                      <a:pt x="2506" y="2986"/>
                    </a:lnTo>
                    <a:lnTo>
                      <a:pt x="2506" y="5025"/>
                    </a:lnTo>
                    <a:lnTo>
                      <a:pt x="2510" y="5048"/>
                    </a:lnTo>
                    <a:lnTo>
                      <a:pt x="2520" y="5067"/>
                    </a:lnTo>
                    <a:lnTo>
                      <a:pt x="2534" y="5081"/>
                    </a:lnTo>
                    <a:lnTo>
                      <a:pt x="2554" y="5091"/>
                    </a:lnTo>
                    <a:lnTo>
                      <a:pt x="2576" y="5095"/>
                    </a:lnTo>
                    <a:lnTo>
                      <a:pt x="3536" y="5095"/>
                    </a:lnTo>
                    <a:lnTo>
                      <a:pt x="3559" y="5091"/>
                    </a:lnTo>
                    <a:lnTo>
                      <a:pt x="3578" y="5081"/>
                    </a:lnTo>
                    <a:lnTo>
                      <a:pt x="3594" y="5067"/>
                    </a:lnTo>
                    <a:lnTo>
                      <a:pt x="3603" y="5048"/>
                    </a:lnTo>
                    <a:lnTo>
                      <a:pt x="3608" y="5025"/>
                    </a:lnTo>
                    <a:lnTo>
                      <a:pt x="3608" y="2986"/>
                    </a:lnTo>
                    <a:lnTo>
                      <a:pt x="3603" y="2964"/>
                    </a:lnTo>
                    <a:lnTo>
                      <a:pt x="3594" y="2945"/>
                    </a:lnTo>
                    <a:lnTo>
                      <a:pt x="3578" y="2931"/>
                    </a:lnTo>
                    <a:lnTo>
                      <a:pt x="3559" y="2920"/>
                    </a:lnTo>
                    <a:lnTo>
                      <a:pt x="3536" y="2917"/>
                    </a:lnTo>
                    <a:lnTo>
                      <a:pt x="2576" y="2917"/>
                    </a:lnTo>
                    <a:close/>
                    <a:moveTo>
                      <a:pt x="2576" y="2760"/>
                    </a:moveTo>
                    <a:lnTo>
                      <a:pt x="3536" y="2760"/>
                    </a:lnTo>
                    <a:lnTo>
                      <a:pt x="3582" y="2765"/>
                    </a:lnTo>
                    <a:lnTo>
                      <a:pt x="3625" y="2777"/>
                    </a:lnTo>
                    <a:lnTo>
                      <a:pt x="3664" y="2798"/>
                    </a:lnTo>
                    <a:lnTo>
                      <a:pt x="3697" y="2826"/>
                    </a:lnTo>
                    <a:lnTo>
                      <a:pt x="3725" y="2859"/>
                    </a:lnTo>
                    <a:lnTo>
                      <a:pt x="3746" y="2899"/>
                    </a:lnTo>
                    <a:lnTo>
                      <a:pt x="3760" y="2941"/>
                    </a:lnTo>
                    <a:lnTo>
                      <a:pt x="3763" y="2986"/>
                    </a:lnTo>
                    <a:lnTo>
                      <a:pt x="3763" y="5025"/>
                    </a:lnTo>
                    <a:lnTo>
                      <a:pt x="3760" y="5071"/>
                    </a:lnTo>
                    <a:lnTo>
                      <a:pt x="3746" y="5114"/>
                    </a:lnTo>
                    <a:lnTo>
                      <a:pt x="3725" y="5153"/>
                    </a:lnTo>
                    <a:lnTo>
                      <a:pt x="3697" y="5186"/>
                    </a:lnTo>
                    <a:lnTo>
                      <a:pt x="3664" y="5214"/>
                    </a:lnTo>
                    <a:lnTo>
                      <a:pt x="3625" y="5235"/>
                    </a:lnTo>
                    <a:lnTo>
                      <a:pt x="3582" y="5247"/>
                    </a:lnTo>
                    <a:lnTo>
                      <a:pt x="3536" y="5252"/>
                    </a:lnTo>
                    <a:lnTo>
                      <a:pt x="2576" y="5252"/>
                    </a:lnTo>
                    <a:lnTo>
                      <a:pt x="2531" y="5247"/>
                    </a:lnTo>
                    <a:lnTo>
                      <a:pt x="2489" y="5235"/>
                    </a:lnTo>
                    <a:lnTo>
                      <a:pt x="2449" y="5214"/>
                    </a:lnTo>
                    <a:lnTo>
                      <a:pt x="2416" y="5186"/>
                    </a:lnTo>
                    <a:lnTo>
                      <a:pt x="2388" y="5153"/>
                    </a:lnTo>
                    <a:lnTo>
                      <a:pt x="2367" y="5114"/>
                    </a:lnTo>
                    <a:lnTo>
                      <a:pt x="2355" y="5071"/>
                    </a:lnTo>
                    <a:lnTo>
                      <a:pt x="2349" y="5025"/>
                    </a:lnTo>
                    <a:lnTo>
                      <a:pt x="2349" y="2986"/>
                    </a:lnTo>
                    <a:lnTo>
                      <a:pt x="2355" y="2941"/>
                    </a:lnTo>
                    <a:lnTo>
                      <a:pt x="2367" y="2899"/>
                    </a:lnTo>
                    <a:lnTo>
                      <a:pt x="2388" y="2859"/>
                    </a:lnTo>
                    <a:lnTo>
                      <a:pt x="2416" y="2826"/>
                    </a:lnTo>
                    <a:lnTo>
                      <a:pt x="2449" y="2798"/>
                    </a:lnTo>
                    <a:lnTo>
                      <a:pt x="2489" y="2777"/>
                    </a:lnTo>
                    <a:lnTo>
                      <a:pt x="2531" y="2765"/>
                    </a:lnTo>
                    <a:lnTo>
                      <a:pt x="2576" y="2760"/>
                    </a:lnTo>
                    <a:close/>
                    <a:moveTo>
                      <a:pt x="4271" y="1648"/>
                    </a:moveTo>
                    <a:lnTo>
                      <a:pt x="4248" y="1651"/>
                    </a:lnTo>
                    <a:lnTo>
                      <a:pt x="4229" y="1660"/>
                    </a:lnTo>
                    <a:lnTo>
                      <a:pt x="4215" y="1676"/>
                    </a:lnTo>
                    <a:lnTo>
                      <a:pt x="4205" y="1695"/>
                    </a:lnTo>
                    <a:lnTo>
                      <a:pt x="4201" y="1717"/>
                    </a:lnTo>
                    <a:lnTo>
                      <a:pt x="4201" y="5025"/>
                    </a:lnTo>
                    <a:lnTo>
                      <a:pt x="4205" y="5048"/>
                    </a:lnTo>
                    <a:lnTo>
                      <a:pt x="4215" y="5067"/>
                    </a:lnTo>
                    <a:lnTo>
                      <a:pt x="4229" y="5081"/>
                    </a:lnTo>
                    <a:lnTo>
                      <a:pt x="4248" y="5091"/>
                    </a:lnTo>
                    <a:lnTo>
                      <a:pt x="4271" y="5095"/>
                    </a:lnTo>
                    <a:lnTo>
                      <a:pt x="5231" y="5095"/>
                    </a:lnTo>
                    <a:lnTo>
                      <a:pt x="5254" y="5091"/>
                    </a:lnTo>
                    <a:lnTo>
                      <a:pt x="5273" y="5081"/>
                    </a:lnTo>
                    <a:lnTo>
                      <a:pt x="5289" y="5067"/>
                    </a:lnTo>
                    <a:lnTo>
                      <a:pt x="5297" y="5048"/>
                    </a:lnTo>
                    <a:lnTo>
                      <a:pt x="5303" y="5025"/>
                    </a:lnTo>
                    <a:lnTo>
                      <a:pt x="5303" y="1717"/>
                    </a:lnTo>
                    <a:lnTo>
                      <a:pt x="5297" y="1695"/>
                    </a:lnTo>
                    <a:lnTo>
                      <a:pt x="5289" y="1676"/>
                    </a:lnTo>
                    <a:lnTo>
                      <a:pt x="5273" y="1660"/>
                    </a:lnTo>
                    <a:lnTo>
                      <a:pt x="5254" y="1651"/>
                    </a:lnTo>
                    <a:lnTo>
                      <a:pt x="5231" y="1648"/>
                    </a:lnTo>
                    <a:lnTo>
                      <a:pt x="4271" y="1648"/>
                    </a:lnTo>
                    <a:close/>
                    <a:moveTo>
                      <a:pt x="4271" y="1491"/>
                    </a:moveTo>
                    <a:lnTo>
                      <a:pt x="5231" y="1491"/>
                    </a:lnTo>
                    <a:lnTo>
                      <a:pt x="5277" y="1494"/>
                    </a:lnTo>
                    <a:lnTo>
                      <a:pt x="5320" y="1508"/>
                    </a:lnTo>
                    <a:lnTo>
                      <a:pt x="5359" y="1529"/>
                    </a:lnTo>
                    <a:lnTo>
                      <a:pt x="5392" y="1557"/>
                    </a:lnTo>
                    <a:lnTo>
                      <a:pt x="5420" y="1590"/>
                    </a:lnTo>
                    <a:lnTo>
                      <a:pt x="5441" y="1628"/>
                    </a:lnTo>
                    <a:lnTo>
                      <a:pt x="5455" y="1672"/>
                    </a:lnTo>
                    <a:lnTo>
                      <a:pt x="5458" y="1717"/>
                    </a:lnTo>
                    <a:lnTo>
                      <a:pt x="5458" y="5025"/>
                    </a:lnTo>
                    <a:lnTo>
                      <a:pt x="5455" y="5071"/>
                    </a:lnTo>
                    <a:lnTo>
                      <a:pt x="5441" y="5114"/>
                    </a:lnTo>
                    <a:lnTo>
                      <a:pt x="5420" y="5153"/>
                    </a:lnTo>
                    <a:lnTo>
                      <a:pt x="5392" y="5186"/>
                    </a:lnTo>
                    <a:lnTo>
                      <a:pt x="5359" y="5214"/>
                    </a:lnTo>
                    <a:lnTo>
                      <a:pt x="5320" y="5235"/>
                    </a:lnTo>
                    <a:lnTo>
                      <a:pt x="5277" y="5247"/>
                    </a:lnTo>
                    <a:lnTo>
                      <a:pt x="5231" y="5252"/>
                    </a:lnTo>
                    <a:lnTo>
                      <a:pt x="4271" y="5252"/>
                    </a:lnTo>
                    <a:lnTo>
                      <a:pt x="4226" y="5247"/>
                    </a:lnTo>
                    <a:lnTo>
                      <a:pt x="4184" y="5235"/>
                    </a:lnTo>
                    <a:lnTo>
                      <a:pt x="4144" y="5214"/>
                    </a:lnTo>
                    <a:lnTo>
                      <a:pt x="4111" y="5186"/>
                    </a:lnTo>
                    <a:lnTo>
                      <a:pt x="4083" y="5153"/>
                    </a:lnTo>
                    <a:lnTo>
                      <a:pt x="4062" y="5114"/>
                    </a:lnTo>
                    <a:lnTo>
                      <a:pt x="4049" y="5071"/>
                    </a:lnTo>
                    <a:lnTo>
                      <a:pt x="4044" y="5025"/>
                    </a:lnTo>
                    <a:lnTo>
                      <a:pt x="4044" y="1717"/>
                    </a:lnTo>
                    <a:lnTo>
                      <a:pt x="4049" y="1672"/>
                    </a:lnTo>
                    <a:lnTo>
                      <a:pt x="4062" y="1628"/>
                    </a:lnTo>
                    <a:lnTo>
                      <a:pt x="4083" y="1590"/>
                    </a:lnTo>
                    <a:lnTo>
                      <a:pt x="4111" y="1557"/>
                    </a:lnTo>
                    <a:lnTo>
                      <a:pt x="4144" y="1529"/>
                    </a:lnTo>
                    <a:lnTo>
                      <a:pt x="4184" y="1508"/>
                    </a:lnTo>
                    <a:lnTo>
                      <a:pt x="4226" y="1494"/>
                    </a:lnTo>
                    <a:lnTo>
                      <a:pt x="4271" y="1491"/>
                    </a:lnTo>
                    <a:close/>
                    <a:moveTo>
                      <a:pt x="885" y="728"/>
                    </a:moveTo>
                    <a:lnTo>
                      <a:pt x="862" y="731"/>
                    </a:lnTo>
                    <a:lnTo>
                      <a:pt x="843" y="742"/>
                    </a:lnTo>
                    <a:lnTo>
                      <a:pt x="829" y="756"/>
                    </a:lnTo>
                    <a:lnTo>
                      <a:pt x="819" y="777"/>
                    </a:lnTo>
                    <a:lnTo>
                      <a:pt x="815" y="798"/>
                    </a:lnTo>
                    <a:lnTo>
                      <a:pt x="815" y="5025"/>
                    </a:lnTo>
                    <a:lnTo>
                      <a:pt x="819" y="5048"/>
                    </a:lnTo>
                    <a:lnTo>
                      <a:pt x="829" y="5067"/>
                    </a:lnTo>
                    <a:lnTo>
                      <a:pt x="843" y="5081"/>
                    </a:lnTo>
                    <a:lnTo>
                      <a:pt x="862" y="5091"/>
                    </a:lnTo>
                    <a:lnTo>
                      <a:pt x="885" y="5095"/>
                    </a:lnTo>
                    <a:lnTo>
                      <a:pt x="1845" y="5095"/>
                    </a:lnTo>
                    <a:lnTo>
                      <a:pt x="1868" y="5091"/>
                    </a:lnTo>
                    <a:lnTo>
                      <a:pt x="1887" y="5081"/>
                    </a:lnTo>
                    <a:lnTo>
                      <a:pt x="1903" y="5067"/>
                    </a:lnTo>
                    <a:lnTo>
                      <a:pt x="1911" y="5048"/>
                    </a:lnTo>
                    <a:lnTo>
                      <a:pt x="1915" y="5025"/>
                    </a:lnTo>
                    <a:lnTo>
                      <a:pt x="1915" y="798"/>
                    </a:lnTo>
                    <a:lnTo>
                      <a:pt x="1911" y="777"/>
                    </a:lnTo>
                    <a:lnTo>
                      <a:pt x="1903" y="756"/>
                    </a:lnTo>
                    <a:lnTo>
                      <a:pt x="1887" y="742"/>
                    </a:lnTo>
                    <a:lnTo>
                      <a:pt x="1868" y="731"/>
                    </a:lnTo>
                    <a:lnTo>
                      <a:pt x="1845" y="728"/>
                    </a:lnTo>
                    <a:lnTo>
                      <a:pt x="885" y="728"/>
                    </a:lnTo>
                    <a:close/>
                    <a:moveTo>
                      <a:pt x="885" y="571"/>
                    </a:moveTo>
                    <a:lnTo>
                      <a:pt x="1845" y="571"/>
                    </a:lnTo>
                    <a:lnTo>
                      <a:pt x="1890" y="576"/>
                    </a:lnTo>
                    <a:lnTo>
                      <a:pt x="1934" y="588"/>
                    </a:lnTo>
                    <a:lnTo>
                      <a:pt x="1972" y="609"/>
                    </a:lnTo>
                    <a:lnTo>
                      <a:pt x="2006" y="637"/>
                    </a:lnTo>
                    <a:lnTo>
                      <a:pt x="2033" y="672"/>
                    </a:lnTo>
                    <a:lnTo>
                      <a:pt x="2054" y="710"/>
                    </a:lnTo>
                    <a:lnTo>
                      <a:pt x="2068" y="752"/>
                    </a:lnTo>
                    <a:lnTo>
                      <a:pt x="2072" y="798"/>
                    </a:lnTo>
                    <a:lnTo>
                      <a:pt x="2072" y="5025"/>
                    </a:lnTo>
                    <a:lnTo>
                      <a:pt x="2068" y="5071"/>
                    </a:lnTo>
                    <a:lnTo>
                      <a:pt x="2054" y="5114"/>
                    </a:lnTo>
                    <a:lnTo>
                      <a:pt x="2033" y="5153"/>
                    </a:lnTo>
                    <a:lnTo>
                      <a:pt x="2006" y="5186"/>
                    </a:lnTo>
                    <a:lnTo>
                      <a:pt x="1972" y="5214"/>
                    </a:lnTo>
                    <a:lnTo>
                      <a:pt x="1934" y="5235"/>
                    </a:lnTo>
                    <a:lnTo>
                      <a:pt x="1890" y="5247"/>
                    </a:lnTo>
                    <a:lnTo>
                      <a:pt x="1845" y="5252"/>
                    </a:lnTo>
                    <a:lnTo>
                      <a:pt x="885" y="5252"/>
                    </a:lnTo>
                    <a:lnTo>
                      <a:pt x="840" y="5247"/>
                    </a:lnTo>
                    <a:lnTo>
                      <a:pt x="796" y="5235"/>
                    </a:lnTo>
                    <a:lnTo>
                      <a:pt x="758" y="5214"/>
                    </a:lnTo>
                    <a:lnTo>
                      <a:pt x="724" y="5186"/>
                    </a:lnTo>
                    <a:lnTo>
                      <a:pt x="696" y="5153"/>
                    </a:lnTo>
                    <a:lnTo>
                      <a:pt x="675" y="5114"/>
                    </a:lnTo>
                    <a:lnTo>
                      <a:pt x="663" y="5071"/>
                    </a:lnTo>
                    <a:lnTo>
                      <a:pt x="658" y="5025"/>
                    </a:lnTo>
                    <a:lnTo>
                      <a:pt x="658" y="798"/>
                    </a:lnTo>
                    <a:lnTo>
                      <a:pt x="663" y="752"/>
                    </a:lnTo>
                    <a:lnTo>
                      <a:pt x="675" y="710"/>
                    </a:lnTo>
                    <a:lnTo>
                      <a:pt x="696" y="672"/>
                    </a:lnTo>
                    <a:lnTo>
                      <a:pt x="724" y="637"/>
                    </a:lnTo>
                    <a:lnTo>
                      <a:pt x="758" y="609"/>
                    </a:lnTo>
                    <a:lnTo>
                      <a:pt x="796" y="588"/>
                    </a:lnTo>
                    <a:lnTo>
                      <a:pt x="840" y="576"/>
                    </a:lnTo>
                    <a:lnTo>
                      <a:pt x="885" y="571"/>
                    </a:lnTo>
                    <a:close/>
                    <a:moveTo>
                      <a:pt x="79" y="0"/>
                    </a:moveTo>
                    <a:lnTo>
                      <a:pt x="79" y="0"/>
                    </a:lnTo>
                    <a:lnTo>
                      <a:pt x="103" y="5"/>
                    </a:lnTo>
                    <a:lnTo>
                      <a:pt x="124" y="16"/>
                    </a:lnTo>
                    <a:lnTo>
                      <a:pt x="141" y="33"/>
                    </a:lnTo>
                    <a:lnTo>
                      <a:pt x="154" y="54"/>
                    </a:lnTo>
                    <a:lnTo>
                      <a:pt x="157" y="79"/>
                    </a:lnTo>
                    <a:lnTo>
                      <a:pt x="157" y="5317"/>
                    </a:lnTo>
                    <a:lnTo>
                      <a:pt x="161" y="5365"/>
                    </a:lnTo>
                    <a:lnTo>
                      <a:pt x="175" y="5413"/>
                    </a:lnTo>
                    <a:lnTo>
                      <a:pt x="194" y="5455"/>
                    </a:lnTo>
                    <a:lnTo>
                      <a:pt x="222" y="5493"/>
                    </a:lnTo>
                    <a:lnTo>
                      <a:pt x="253" y="5524"/>
                    </a:lnTo>
                    <a:lnTo>
                      <a:pt x="291" y="5552"/>
                    </a:lnTo>
                    <a:lnTo>
                      <a:pt x="333" y="5571"/>
                    </a:lnTo>
                    <a:lnTo>
                      <a:pt x="381" y="5585"/>
                    </a:lnTo>
                    <a:lnTo>
                      <a:pt x="429" y="5589"/>
                    </a:lnTo>
                    <a:lnTo>
                      <a:pt x="5681" y="5589"/>
                    </a:lnTo>
                    <a:lnTo>
                      <a:pt x="5706" y="5592"/>
                    </a:lnTo>
                    <a:lnTo>
                      <a:pt x="5729" y="5605"/>
                    </a:lnTo>
                    <a:lnTo>
                      <a:pt x="5744" y="5622"/>
                    </a:lnTo>
                    <a:lnTo>
                      <a:pt x="5757" y="5643"/>
                    </a:lnTo>
                    <a:lnTo>
                      <a:pt x="5760" y="5667"/>
                    </a:lnTo>
                    <a:lnTo>
                      <a:pt x="5757" y="5692"/>
                    </a:lnTo>
                    <a:lnTo>
                      <a:pt x="5744" y="5715"/>
                    </a:lnTo>
                    <a:lnTo>
                      <a:pt x="5729" y="5730"/>
                    </a:lnTo>
                    <a:lnTo>
                      <a:pt x="5706" y="5743"/>
                    </a:lnTo>
                    <a:lnTo>
                      <a:pt x="5681" y="5746"/>
                    </a:lnTo>
                    <a:lnTo>
                      <a:pt x="429" y="5746"/>
                    </a:lnTo>
                    <a:lnTo>
                      <a:pt x="365" y="5741"/>
                    </a:lnTo>
                    <a:lnTo>
                      <a:pt x="305" y="5729"/>
                    </a:lnTo>
                    <a:lnTo>
                      <a:pt x="248" y="5706"/>
                    </a:lnTo>
                    <a:lnTo>
                      <a:pt x="195" y="5676"/>
                    </a:lnTo>
                    <a:lnTo>
                      <a:pt x="148" y="5641"/>
                    </a:lnTo>
                    <a:lnTo>
                      <a:pt x="105" y="5598"/>
                    </a:lnTo>
                    <a:lnTo>
                      <a:pt x="70" y="5551"/>
                    </a:lnTo>
                    <a:lnTo>
                      <a:pt x="40" y="5498"/>
                    </a:lnTo>
                    <a:lnTo>
                      <a:pt x="17" y="5441"/>
                    </a:lnTo>
                    <a:lnTo>
                      <a:pt x="5" y="5381"/>
                    </a:lnTo>
                    <a:lnTo>
                      <a:pt x="0" y="5317"/>
                    </a:lnTo>
                    <a:lnTo>
                      <a:pt x="0" y="79"/>
                    </a:lnTo>
                    <a:lnTo>
                      <a:pt x="3" y="54"/>
                    </a:lnTo>
                    <a:lnTo>
                      <a:pt x="16" y="33"/>
                    </a:lnTo>
                    <a:lnTo>
                      <a:pt x="31" y="16"/>
                    </a:lnTo>
                    <a:lnTo>
                      <a:pt x="54" y="5"/>
                    </a:lnTo>
                    <a:lnTo>
                      <a:pt x="79" y="0"/>
                    </a:lnTo>
                    <a:close/>
                  </a:path>
                </a:pathLst>
              </a:custGeom>
              <a:solidFill>
                <a:srgbClr val="0766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000000"/>
                  </a:solidFill>
                  <a:latin typeface="Anova Light"/>
                </a:endParaRPr>
              </a:p>
            </p:txBody>
          </p:sp>
          <p:sp>
            <p:nvSpPr>
              <p:cNvPr id="20" name="Rounded Rectangle 34">
                <a:extLst>
                  <a:ext uri="{FF2B5EF4-FFF2-40B4-BE49-F238E27FC236}">
                    <a16:creationId xmlns:a16="http://schemas.microsoft.com/office/drawing/2014/main" id="{6ECF7BD3-7BD1-0C9D-244E-265681A2FEB9}"/>
                  </a:ext>
                </a:extLst>
              </p:cNvPr>
              <p:cNvSpPr/>
              <p:nvPr>
                <p:custDataLst>
                  <p:tags r:id="rId4"/>
                </p:custDataLst>
              </p:nvPr>
            </p:nvSpPr>
            <p:spPr>
              <a:xfrm>
                <a:off x="7124569" y="3051000"/>
                <a:ext cx="207264" cy="731520"/>
              </a:xfrm>
              <a:prstGeom prst="roundRect">
                <a:avLst>
                  <a:gd name="adj" fmla="val 4120"/>
                </a:avLst>
              </a:prstGeom>
              <a:solidFill>
                <a:schemeClr val="bg1"/>
              </a:solidFill>
              <a:ln w="38100" cap="flat" cmpd="sng" algn="ctr">
                <a:solidFill>
                  <a:srgbClr val="0766D1"/>
                </a:solid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sp>
            <p:nvSpPr>
              <p:cNvPr id="21" name="Rounded Rectangle 35">
                <a:extLst>
                  <a:ext uri="{FF2B5EF4-FFF2-40B4-BE49-F238E27FC236}">
                    <a16:creationId xmlns:a16="http://schemas.microsoft.com/office/drawing/2014/main" id="{ED06613B-D166-1667-03F3-58281577092A}"/>
                  </a:ext>
                </a:extLst>
              </p:cNvPr>
              <p:cNvSpPr/>
              <p:nvPr>
                <p:custDataLst>
                  <p:tags r:id="rId5"/>
                </p:custDataLst>
              </p:nvPr>
            </p:nvSpPr>
            <p:spPr>
              <a:xfrm>
                <a:off x="7394215" y="3402805"/>
                <a:ext cx="207264" cy="377952"/>
              </a:xfrm>
              <a:prstGeom prst="roundRect">
                <a:avLst>
                  <a:gd name="adj" fmla="val 4120"/>
                </a:avLst>
              </a:prstGeom>
              <a:solidFill>
                <a:schemeClr val="bg1"/>
              </a:solidFill>
              <a:ln w="38100" cap="flat" cmpd="sng" algn="ctr">
                <a:solidFill>
                  <a:srgbClr val="0766D1"/>
                </a:solid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sp>
            <p:nvSpPr>
              <p:cNvPr id="22" name="Rounded Rectangle 37">
                <a:extLst>
                  <a:ext uri="{FF2B5EF4-FFF2-40B4-BE49-F238E27FC236}">
                    <a16:creationId xmlns:a16="http://schemas.microsoft.com/office/drawing/2014/main" id="{987B5FE3-F967-BF5A-B138-A10C1DE01C4F}"/>
                  </a:ext>
                </a:extLst>
              </p:cNvPr>
              <p:cNvSpPr/>
              <p:nvPr>
                <p:custDataLst>
                  <p:tags r:id="rId6"/>
                </p:custDataLst>
              </p:nvPr>
            </p:nvSpPr>
            <p:spPr>
              <a:xfrm>
                <a:off x="7664653" y="3170872"/>
                <a:ext cx="207264" cy="611029"/>
              </a:xfrm>
              <a:prstGeom prst="roundRect">
                <a:avLst>
                  <a:gd name="adj" fmla="val 4120"/>
                </a:avLst>
              </a:prstGeom>
              <a:solidFill>
                <a:schemeClr val="bg1"/>
              </a:solidFill>
              <a:ln w="38100" cap="flat" cmpd="sng" algn="ctr">
                <a:solidFill>
                  <a:srgbClr val="0766D1"/>
                </a:solidFill>
                <a:prstDash val="solid"/>
                <a:round/>
                <a:headEnd type="none" w="med" len="med"/>
                <a:tailEnd type="none" w="med" len="med"/>
              </a:ln>
              <a:effectLst/>
            </p:spPr>
            <p:txBody>
              <a:bodyPr rot="0" spcFirstLastPara="0" vertOverflow="overflow" horzOverflow="overflow" vert="horz" wrap="square" lIns="66675" tIns="66675" rIns="66675" bIns="66675" numCol="1" spcCol="0" rtlCol="0" fromWordArt="0" anchor="ctr" anchorCtr="0" forceAA="0" compatLnSpc="1">
                <a:prstTxWarp prst="textNoShape">
                  <a:avLst/>
                </a:prstTxWarp>
                <a:noAutofit/>
              </a:bodyPr>
              <a:lstStyle/>
              <a:p>
                <a:pPr algn="ctr" defTabSz="685800">
                  <a:defRPr/>
                </a:pPr>
                <a:endParaRPr lang="en-US" sz="1350" kern="0">
                  <a:solidFill>
                    <a:srgbClr val="000000"/>
                  </a:solidFill>
                  <a:latin typeface="Calibri" panose="020F0502020204030204"/>
                </a:endParaRPr>
              </a:p>
            </p:txBody>
          </p:sp>
        </p:grpSp>
        <p:sp>
          <p:nvSpPr>
            <p:cNvPr id="18" name="TextBox 17">
              <a:extLst>
                <a:ext uri="{FF2B5EF4-FFF2-40B4-BE49-F238E27FC236}">
                  <a16:creationId xmlns:a16="http://schemas.microsoft.com/office/drawing/2014/main" id="{58B7111C-31C5-367E-E0D7-C34D19B817EE}"/>
                </a:ext>
              </a:extLst>
            </p:cNvPr>
            <p:cNvSpPr txBox="1"/>
            <p:nvPr/>
          </p:nvSpPr>
          <p:spPr>
            <a:xfrm>
              <a:off x="7009166" y="4128855"/>
              <a:ext cx="1280160" cy="312403"/>
            </a:xfrm>
            <a:prstGeom prst="rect">
              <a:avLst/>
            </a:prstGeom>
            <a:noFill/>
          </p:spPr>
          <p:txBody>
            <a:bodyPr wrap="square" rtlCol="0">
              <a:spAutoFit/>
            </a:bodyPr>
            <a:lstStyle/>
            <a:p>
              <a:pPr algn="ctr" defTabSz="685800">
                <a:defRPr/>
              </a:pPr>
              <a:r>
                <a:rPr lang="en-US" sz="1350" kern="0">
                  <a:solidFill>
                    <a:srgbClr val="000000"/>
                  </a:solidFill>
                  <a:latin typeface="Anova Light"/>
                </a:rPr>
                <a:t>Display rules</a:t>
              </a:r>
            </a:p>
          </p:txBody>
        </p:sp>
      </p:grpSp>
      <p:pic>
        <p:nvPicPr>
          <p:cNvPr id="3" name="Picture 2">
            <a:extLst>
              <a:ext uri="{FF2B5EF4-FFF2-40B4-BE49-F238E27FC236}">
                <a16:creationId xmlns:a16="http://schemas.microsoft.com/office/drawing/2014/main" id="{E7227AED-9662-FB7C-7082-4BAF27EFB3E7}"/>
              </a:ext>
            </a:extLst>
          </p:cNvPr>
          <p:cNvPicPr>
            <a:picLocks noChangeAspect="1"/>
          </p:cNvPicPr>
          <p:nvPr/>
        </p:nvPicPr>
        <p:blipFill>
          <a:blip r:embed="rId9"/>
          <a:stretch>
            <a:fillRect/>
          </a:stretch>
        </p:blipFill>
        <p:spPr>
          <a:xfrm>
            <a:off x="4460358" y="1897429"/>
            <a:ext cx="2984192" cy="3186866"/>
          </a:xfrm>
          <a:prstGeom prst="rect">
            <a:avLst/>
          </a:prstGeom>
          <a:ln>
            <a:solidFill>
              <a:schemeClr val="tx1"/>
            </a:solidFill>
          </a:ln>
        </p:spPr>
      </p:pic>
      <p:sp>
        <p:nvSpPr>
          <p:cNvPr id="4" name="TextBox 3">
            <a:extLst>
              <a:ext uri="{FF2B5EF4-FFF2-40B4-BE49-F238E27FC236}">
                <a16:creationId xmlns:a16="http://schemas.microsoft.com/office/drawing/2014/main" id="{70492BA6-7D48-2F1A-2D63-09C55F773870}"/>
              </a:ext>
            </a:extLst>
          </p:cNvPr>
          <p:cNvSpPr txBox="1"/>
          <p:nvPr/>
        </p:nvSpPr>
        <p:spPr>
          <a:xfrm>
            <a:off x="-87719" y="927381"/>
            <a:ext cx="9144000" cy="946413"/>
          </a:xfrm>
          <a:prstGeom prst="rect">
            <a:avLst/>
          </a:prstGeom>
          <a:noFill/>
        </p:spPr>
        <p:txBody>
          <a:bodyPr wrap="square" lIns="0" tIns="0" rIns="0" bIns="0" rtlCol="0">
            <a:spAutoFit/>
          </a:bodyPr>
          <a:lstStyle/>
          <a:p>
            <a:pPr algn="ctr" defTabSz="342900" fontAlgn="base"/>
            <a:r>
              <a:rPr lang="en-US" sz="2400" dirty="0">
                <a:solidFill>
                  <a:srgbClr val="4A4848"/>
                </a:solidFill>
                <a:latin typeface="Anova Light"/>
              </a:rPr>
              <a:t>There are more than </a:t>
            </a:r>
            <a:r>
              <a:rPr lang="en-US" sz="2400" b="1" dirty="0">
                <a:solidFill>
                  <a:srgbClr val="4A4848"/>
                </a:solidFill>
                <a:latin typeface="Anova Light"/>
                <a:hlinkClick r:id="rId10"/>
              </a:rPr>
              <a:t>350 million colorblind</a:t>
            </a:r>
            <a:r>
              <a:rPr lang="en-US" sz="2400" dirty="0">
                <a:solidFill>
                  <a:srgbClr val="4A4848"/>
                </a:solidFill>
                <a:latin typeface="Anova Light"/>
              </a:rPr>
              <a:t> people in the world. </a:t>
            </a:r>
          </a:p>
          <a:p>
            <a:pPr algn="ctr" defTabSz="342900"/>
            <a:r>
              <a:rPr lang="en-US" sz="2400" dirty="0">
                <a:solidFill>
                  <a:srgbClr val="4A4848"/>
                </a:solidFill>
                <a:latin typeface="Anova Light"/>
              </a:rPr>
              <a:t>1 in 12 men (8%) and 1 in 200 women are colorblind.</a:t>
            </a:r>
          </a:p>
          <a:p>
            <a:pPr defTabSz="342900"/>
            <a:endParaRPr lang="en-US" sz="1350" dirty="0">
              <a:solidFill>
                <a:srgbClr val="032954"/>
              </a:solidFill>
              <a:latin typeface="Anova Light"/>
            </a:endParaRPr>
          </a:p>
        </p:txBody>
      </p:sp>
      <p:sp>
        <p:nvSpPr>
          <p:cNvPr id="2" name="TextBox 1">
            <a:extLst>
              <a:ext uri="{FF2B5EF4-FFF2-40B4-BE49-F238E27FC236}">
                <a16:creationId xmlns:a16="http://schemas.microsoft.com/office/drawing/2014/main" id="{A4F47360-E152-49F2-7DE3-D1D48F47B577}"/>
              </a:ext>
            </a:extLst>
          </p:cNvPr>
          <p:cNvSpPr txBox="1"/>
          <p:nvPr/>
        </p:nvSpPr>
        <p:spPr>
          <a:xfrm>
            <a:off x="0" y="272263"/>
            <a:ext cx="9144000" cy="553998"/>
          </a:xfrm>
          <a:prstGeom prst="rect">
            <a:avLst/>
          </a:prstGeom>
          <a:noFill/>
        </p:spPr>
        <p:txBody>
          <a:bodyPr wrap="square">
            <a:spAutoFit/>
          </a:bodyPr>
          <a:lstStyle/>
          <a:p>
            <a:pPr algn="ctr" defTabSz="342900"/>
            <a:r>
              <a:rPr lang="en-US" sz="3000" b="1" dirty="0">
                <a:solidFill>
                  <a:srgbClr val="000000"/>
                </a:solidFill>
                <a:latin typeface="Anova Bold" panose="020B0503020203020204" pitchFamily="34" charset="0"/>
              </a:rPr>
              <a:t>Accessibility </a:t>
            </a:r>
          </a:p>
        </p:txBody>
      </p:sp>
    </p:spTree>
    <p:custDataLst>
      <p:tags r:id="rId1"/>
    </p:custDataLst>
    <p:extLst>
      <p:ext uri="{BB962C8B-B14F-4D97-AF65-F5344CB8AC3E}">
        <p14:creationId xmlns:p14="http://schemas.microsoft.com/office/powerpoint/2010/main" val="32791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7B07-E6E2-95BC-72C6-859D447DA767}"/>
              </a:ext>
            </a:extLst>
          </p:cNvPr>
          <p:cNvSpPr>
            <a:spLocks noGrp="1"/>
          </p:cNvSpPr>
          <p:nvPr>
            <p:ph type="title"/>
          </p:nvPr>
        </p:nvSpPr>
        <p:spPr>
          <a:xfrm>
            <a:off x="628650" y="95613"/>
            <a:ext cx="7886700" cy="457200"/>
          </a:xfrm>
        </p:spPr>
        <p:txBody>
          <a:bodyPr>
            <a:normAutofit fontScale="90000"/>
          </a:bodyPr>
          <a:lstStyle/>
          <a:p>
            <a:r>
              <a:rPr lang="en-US"/>
              <a:t>SAS Studio</a:t>
            </a:r>
          </a:p>
        </p:txBody>
      </p:sp>
      <p:sp>
        <p:nvSpPr>
          <p:cNvPr id="3" name="Text Placeholder 2">
            <a:extLst>
              <a:ext uri="{FF2B5EF4-FFF2-40B4-BE49-F238E27FC236}">
                <a16:creationId xmlns:a16="http://schemas.microsoft.com/office/drawing/2014/main" id="{8B5A7EF1-88E1-1EA0-BCE6-A0294EEE1ACF}"/>
              </a:ext>
            </a:extLst>
          </p:cNvPr>
          <p:cNvSpPr>
            <a:spLocks noGrp="1"/>
          </p:cNvSpPr>
          <p:nvPr>
            <p:ph type="body" sz="quarter" idx="10"/>
          </p:nvPr>
        </p:nvSpPr>
        <p:spPr>
          <a:xfrm>
            <a:off x="628650" y="553607"/>
            <a:ext cx="7886700" cy="457200"/>
          </a:xfrm>
        </p:spPr>
        <p:txBody>
          <a:bodyPr/>
          <a:lstStyle/>
          <a:p>
            <a:r>
              <a:rPr lang="en-US"/>
              <a:t>Upload your data into SAS Viya for Learners</a:t>
            </a:r>
          </a:p>
          <a:p>
            <a:endParaRPr lang="en-US"/>
          </a:p>
        </p:txBody>
      </p:sp>
      <p:pic>
        <p:nvPicPr>
          <p:cNvPr id="5" name="Picture 4">
            <a:extLst>
              <a:ext uri="{FF2B5EF4-FFF2-40B4-BE49-F238E27FC236}">
                <a16:creationId xmlns:a16="http://schemas.microsoft.com/office/drawing/2014/main" id="{3F82ED68-217B-004E-6301-E1A1C08C5401}"/>
              </a:ext>
            </a:extLst>
          </p:cNvPr>
          <p:cNvPicPr>
            <a:picLocks noChangeAspect="1"/>
          </p:cNvPicPr>
          <p:nvPr/>
        </p:nvPicPr>
        <p:blipFill>
          <a:blip r:embed="rId2"/>
          <a:stretch>
            <a:fillRect/>
          </a:stretch>
        </p:blipFill>
        <p:spPr>
          <a:xfrm>
            <a:off x="901458" y="1010808"/>
            <a:ext cx="7341086" cy="3747173"/>
          </a:xfrm>
          <a:prstGeom prst="rect">
            <a:avLst/>
          </a:prstGeom>
        </p:spPr>
      </p:pic>
    </p:spTree>
    <p:extLst>
      <p:ext uri="{BB962C8B-B14F-4D97-AF65-F5344CB8AC3E}">
        <p14:creationId xmlns:p14="http://schemas.microsoft.com/office/powerpoint/2010/main" val="24036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F47360-E152-49F2-7DE3-D1D48F47B577}"/>
              </a:ext>
            </a:extLst>
          </p:cNvPr>
          <p:cNvSpPr txBox="1"/>
          <p:nvPr/>
        </p:nvSpPr>
        <p:spPr>
          <a:xfrm>
            <a:off x="0" y="272263"/>
            <a:ext cx="9144000" cy="1015663"/>
          </a:xfrm>
          <a:prstGeom prst="rect">
            <a:avLst/>
          </a:prstGeom>
          <a:noFill/>
        </p:spPr>
        <p:txBody>
          <a:bodyPr wrap="square">
            <a:spAutoFit/>
          </a:bodyPr>
          <a:lstStyle/>
          <a:p>
            <a:pPr algn="ctr" defTabSz="342900"/>
            <a:r>
              <a:rPr lang="en-US" sz="3000" b="1" dirty="0">
                <a:solidFill>
                  <a:srgbClr val="555555"/>
                </a:solidFill>
                <a:latin typeface="Proxima Nova"/>
              </a:rPr>
              <a:t>Choose your layout carefully</a:t>
            </a:r>
          </a:p>
          <a:p>
            <a:pPr algn="ctr" defTabSz="342900"/>
            <a:r>
              <a:rPr lang="en-US" sz="3000" b="1" dirty="0">
                <a:solidFill>
                  <a:srgbClr val="000000"/>
                </a:solidFill>
                <a:latin typeface="Anova Bold" panose="020B0503020203020204" pitchFamily="34" charset="0"/>
              </a:rPr>
              <a:t> </a:t>
            </a:r>
          </a:p>
        </p:txBody>
      </p:sp>
      <p:sp>
        <p:nvSpPr>
          <p:cNvPr id="6" name="TextBox 5">
            <a:extLst>
              <a:ext uri="{FF2B5EF4-FFF2-40B4-BE49-F238E27FC236}">
                <a16:creationId xmlns:a16="http://schemas.microsoft.com/office/drawing/2014/main" id="{119BB5D6-5055-6DD2-4033-B0DA779E4083}"/>
              </a:ext>
            </a:extLst>
          </p:cNvPr>
          <p:cNvSpPr txBox="1"/>
          <p:nvPr/>
        </p:nvSpPr>
        <p:spPr>
          <a:xfrm>
            <a:off x="881269" y="1113994"/>
            <a:ext cx="7639879" cy="507831"/>
          </a:xfrm>
          <a:prstGeom prst="rect">
            <a:avLst/>
          </a:prstGeom>
          <a:noFill/>
        </p:spPr>
        <p:txBody>
          <a:bodyPr wrap="square">
            <a:spAutoFit/>
          </a:bodyPr>
          <a:lstStyle/>
          <a:p>
            <a:pPr defTabSz="342900"/>
            <a:r>
              <a:rPr lang="en-US" sz="1350" dirty="0">
                <a:solidFill>
                  <a:srgbClr val="555555"/>
                </a:solidFill>
                <a:latin typeface="Proxima Nova"/>
              </a:rPr>
              <a:t>The general rule is that the key information should be displayed first – at the top of the screen, upper left-hand corner.</a:t>
            </a:r>
            <a:endParaRPr lang="en-US" sz="1350" dirty="0">
              <a:solidFill>
                <a:srgbClr val="000000"/>
              </a:solidFill>
              <a:latin typeface="Anova Light"/>
            </a:endParaRPr>
          </a:p>
        </p:txBody>
      </p:sp>
      <p:pic>
        <p:nvPicPr>
          <p:cNvPr id="1026" name="Picture 2" descr="25 Dashboard Design Principles, Best Practices &amp; How To's">
            <a:extLst>
              <a:ext uri="{FF2B5EF4-FFF2-40B4-BE49-F238E27FC236}">
                <a16:creationId xmlns:a16="http://schemas.microsoft.com/office/drawing/2014/main" id="{24C7C679-0372-BA36-715B-1C6B24A0E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195" y="1955726"/>
            <a:ext cx="3375256" cy="18964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Solved This is an example of a poorly designed dashboard. It | Chegg.com">
            <a:extLst>
              <a:ext uri="{FF2B5EF4-FFF2-40B4-BE49-F238E27FC236}">
                <a16:creationId xmlns:a16="http://schemas.microsoft.com/office/drawing/2014/main" id="{A910904E-12B0-84FF-66F8-4803577C8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0503" y="1955726"/>
            <a:ext cx="2545302" cy="18964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127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7B07-E6E2-95BC-72C6-859D447DA767}"/>
              </a:ext>
            </a:extLst>
          </p:cNvPr>
          <p:cNvSpPr>
            <a:spLocks noGrp="1"/>
          </p:cNvSpPr>
          <p:nvPr>
            <p:ph type="title"/>
          </p:nvPr>
        </p:nvSpPr>
        <p:spPr>
          <a:xfrm>
            <a:off x="628650" y="92990"/>
            <a:ext cx="7886700" cy="457200"/>
          </a:xfrm>
        </p:spPr>
        <p:txBody>
          <a:bodyPr>
            <a:normAutofit fontScale="90000"/>
          </a:bodyPr>
          <a:lstStyle/>
          <a:p>
            <a:r>
              <a:rPr lang="en-US"/>
              <a:t>SAS Studio</a:t>
            </a:r>
          </a:p>
        </p:txBody>
      </p:sp>
      <p:sp>
        <p:nvSpPr>
          <p:cNvPr id="3" name="Text Placeholder 2">
            <a:extLst>
              <a:ext uri="{FF2B5EF4-FFF2-40B4-BE49-F238E27FC236}">
                <a16:creationId xmlns:a16="http://schemas.microsoft.com/office/drawing/2014/main" id="{8B5A7EF1-88E1-1EA0-BCE6-A0294EEE1ACF}"/>
              </a:ext>
            </a:extLst>
          </p:cNvPr>
          <p:cNvSpPr>
            <a:spLocks noGrp="1"/>
          </p:cNvSpPr>
          <p:nvPr>
            <p:ph type="body" sz="quarter" idx="10"/>
          </p:nvPr>
        </p:nvSpPr>
        <p:spPr>
          <a:xfrm>
            <a:off x="628650" y="457994"/>
            <a:ext cx="7886700" cy="457200"/>
          </a:xfrm>
        </p:spPr>
        <p:txBody>
          <a:bodyPr/>
          <a:lstStyle/>
          <a:p>
            <a:r>
              <a:rPr lang="en-US"/>
              <a:t>Learn to code, Part 1: Tasks</a:t>
            </a:r>
          </a:p>
          <a:p>
            <a:endParaRPr lang="en-US"/>
          </a:p>
        </p:txBody>
      </p:sp>
      <p:pic>
        <p:nvPicPr>
          <p:cNvPr id="5" name="Picture 4">
            <a:extLst>
              <a:ext uri="{FF2B5EF4-FFF2-40B4-BE49-F238E27FC236}">
                <a16:creationId xmlns:a16="http://schemas.microsoft.com/office/drawing/2014/main" id="{9CCCBF4C-8FA5-40AF-0A97-5FF8F533ED30}"/>
              </a:ext>
            </a:extLst>
          </p:cNvPr>
          <p:cNvPicPr>
            <a:picLocks noChangeAspect="1"/>
          </p:cNvPicPr>
          <p:nvPr/>
        </p:nvPicPr>
        <p:blipFill>
          <a:blip r:embed="rId2"/>
          <a:stretch>
            <a:fillRect/>
          </a:stretch>
        </p:blipFill>
        <p:spPr>
          <a:xfrm>
            <a:off x="712923" y="915852"/>
            <a:ext cx="7570922" cy="3769655"/>
          </a:xfrm>
          <a:prstGeom prst="rect">
            <a:avLst/>
          </a:prstGeom>
        </p:spPr>
      </p:pic>
    </p:spTree>
    <p:extLst>
      <p:ext uri="{BB962C8B-B14F-4D97-AF65-F5344CB8AC3E}">
        <p14:creationId xmlns:p14="http://schemas.microsoft.com/office/powerpoint/2010/main" val="42612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7B07-E6E2-95BC-72C6-859D447DA767}"/>
              </a:ext>
            </a:extLst>
          </p:cNvPr>
          <p:cNvSpPr>
            <a:spLocks noGrp="1"/>
          </p:cNvSpPr>
          <p:nvPr>
            <p:ph type="title"/>
          </p:nvPr>
        </p:nvSpPr>
        <p:spPr>
          <a:xfrm>
            <a:off x="628650" y="134359"/>
            <a:ext cx="7886700" cy="457200"/>
          </a:xfrm>
        </p:spPr>
        <p:txBody>
          <a:bodyPr>
            <a:normAutofit fontScale="90000"/>
          </a:bodyPr>
          <a:lstStyle/>
          <a:p>
            <a:r>
              <a:rPr lang="en-US"/>
              <a:t>SAS Studio</a:t>
            </a:r>
          </a:p>
        </p:txBody>
      </p:sp>
      <p:sp>
        <p:nvSpPr>
          <p:cNvPr id="3" name="Text Placeholder 2">
            <a:extLst>
              <a:ext uri="{FF2B5EF4-FFF2-40B4-BE49-F238E27FC236}">
                <a16:creationId xmlns:a16="http://schemas.microsoft.com/office/drawing/2014/main" id="{8B5A7EF1-88E1-1EA0-BCE6-A0294EEE1ACF}"/>
              </a:ext>
            </a:extLst>
          </p:cNvPr>
          <p:cNvSpPr>
            <a:spLocks noGrp="1"/>
          </p:cNvSpPr>
          <p:nvPr>
            <p:ph type="body" sz="quarter" idx="10"/>
          </p:nvPr>
        </p:nvSpPr>
        <p:spPr>
          <a:xfrm>
            <a:off x="628650" y="493677"/>
            <a:ext cx="7886700" cy="457200"/>
          </a:xfrm>
        </p:spPr>
        <p:txBody>
          <a:bodyPr/>
          <a:lstStyle/>
          <a:p>
            <a:r>
              <a:rPr lang="en-US"/>
              <a:t>Learn to code, Part 2: Snippets</a:t>
            </a:r>
          </a:p>
          <a:p>
            <a:endParaRPr lang="en-US"/>
          </a:p>
        </p:txBody>
      </p:sp>
      <p:pic>
        <p:nvPicPr>
          <p:cNvPr id="5" name="Picture 4">
            <a:extLst>
              <a:ext uri="{FF2B5EF4-FFF2-40B4-BE49-F238E27FC236}">
                <a16:creationId xmlns:a16="http://schemas.microsoft.com/office/drawing/2014/main" id="{68AA9449-EF70-241D-7F2E-D70BD95E5B8D}"/>
              </a:ext>
            </a:extLst>
          </p:cNvPr>
          <p:cNvPicPr>
            <a:picLocks noChangeAspect="1"/>
          </p:cNvPicPr>
          <p:nvPr/>
        </p:nvPicPr>
        <p:blipFill>
          <a:blip r:embed="rId2"/>
          <a:stretch>
            <a:fillRect/>
          </a:stretch>
        </p:blipFill>
        <p:spPr>
          <a:xfrm>
            <a:off x="843966" y="950878"/>
            <a:ext cx="7456069" cy="3835106"/>
          </a:xfrm>
          <a:prstGeom prst="rect">
            <a:avLst/>
          </a:prstGeom>
        </p:spPr>
      </p:pic>
    </p:spTree>
    <p:extLst>
      <p:ext uri="{BB962C8B-B14F-4D97-AF65-F5344CB8AC3E}">
        <p14:creationId xmlns:p14="http://schemas.microsoft.com/office/powerpoint/2010/main" val="132436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E13FEF-A7EA-3923-8779-9D5898A61AE7}"/>
              </a:ext>
            </a:extLst>
          </p:cNvPr>
          <p:cNvSpPr>
            <a:spLocks noGrp="1"/>
          </p:cNvSpPr>
          <p:nvPr>
            <p:ph type="title"/>
          </p:nvPr>
        </p:nvSpPr>
        <p:spPr/>
        <p:txBody>
          <a:bodyPr/>
          <a:lstStyle/>
          <a:p>
            <a:r>
              <a:rPr lang="en-US"/>
              <a:t>SAS Model Studio</a:t>
            </a:r>
          </a:p>
        </p:txBody>
      </p:sp>
      <p:sp>
        <p:nvSpPr>
          <p:cNvPr id="2" name="Text Placeholder 1">
            <a:extLst>
              <a:ext uri="{FF2B5EF4-FFF2-40B4-BE49-F238E27FC236}">
                <a16:creationId xmlns:a16="http://schemas.microsoft.com/office/drawing/2014/main" id="{847D3F86-C146-441D-A1F9-30F3B3B9DA54}"/>
              </a:ext>
            </a:extLst>
          </p:cNvPr>
          <p:cNvSpPr>
            <a:spLocks noGrp="1"/>
          </p:cNvSpPr>
          <p:nvPr>
            <p:ph type="body" idx="1"/>
          </p:nvPr>
        </p:nvSpPr>
        <p:spPr/>
        <p:txBody>
          <a:bodyPr/>
          <a:lstStyle/>
          <a:p>
            <a:r>
              <a:rPr lang="en-US"/>
              <a:t>Where machine learning experts hang out</a:t>
            </a:r>
          </a:p>
          <a:p>
            <a:endParaRPr lang="en-US"/>
          </a:p>
        </p:txBody>
      </p:sp>
    </p:spTree>
    <p:extLst>
      <p:ext uri="{BB962C8B-B14F-4D97-AF65-F5344CB8AC3E}">
        <p14:creationId xmlns:p14="http://schemas.microsoft.com/office/powerpoint/2010/main" val="369656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7B07-E6E2-95BC-72C6-859D447DA767}"/>
              </a:ext>
            </a:extLst>
          </p:cNvPr>
          <p:cNvSpPr>
            <a:spLocks noGrp="1"/>
          </p:cNvSpPr>
          <p:nvPr>
            <p:ph type="title"/>
          </p:nvPr>
        </p:nvSpPr>
        <p:spPr>
          <a:xfrm>
            <a:off x="628650" y="162011"/>
            <a:ext cx="7886700" cy="457200"/>
          </a:xfrm>
        </p:spPr>
        <p:txBody>
          <a:bodyPr>
            <a:normAutofit fontScale="90000"/>
          </a:bodyPr>
          <a:lstStyle/>
          <a:p>
            <a:r>
              <a:rPr lang="en-US"/>
              <a:t>SAS Model Studio</a:t>
            </a:r>
          </a:p>
        </p:txBody>
      </p:sp>
      <p:sp>
        <p:nvSpPr>
          <p:cNvPr id="3" name="Text Placeholder 2">
            <a:extLst>
              <a:ext uri="{FF2B5EF4-FFF2-40B4-BE49-F238E27FC236}">
                <a16:creationId xmlns:a16="http://schemas.microsoft.com/office/drawing/2014/main" id="{8B5A7EF1-88E1-1EA0-BCE6-A0294EEE1ACF}"/>
              </a:ext>
            </a:extLst>
          </p:cNvPr>
          <p:cNvSpPr>
            <a:spLocks noGrp="1"/>
          </p:cNvSpPr>
          <p:nvPr>
            <p:ph type="body" sz="quarter" idx="10"/>
          </p:nvPr>
        </p:nvSpPr>
        <p:spPr>
          <a:xfrm>
            <a:off x="628650" y="620005"/>
            <a:ext cx="7886700" cy="457200"/>
          </a:xfrm>
        </p:spPr>
        <p:txBody>
          <a:bodyPr>
            <a:normAutofit/>
          </a:bodyPr>
          <a:lstStyle/>
          <a:p>
            <a:r>
              <a:rPr lang="en-US"/>
              <a:t>Get to the good stuff faster | Automated Pipelines</a:t>
            </a:r>
          </a:p>
        </p:txBody>
      </p:sp>
      <p:pic>
        <p:nvPicPr>
          <p:cNvPr id="5" name="Picture 4">
            <a:extLst>
              <a:ext uri="{FF2B5EF4-FFF2-40B4-BE49-F238E27FC236}">
                <a16:creationId xmlns:a16="http://schemas.microsoft.com/office/drawing/2014/main" id="{A94FC6E5-EE05-0DAA-21AE-0FEA7F1D9683}"/>
              </a:ext>
            </a:extLst>
          </p:cNvPr>
          <p:cNvPicPr>
            <a:picLocks noChangeAspect="1"/>
          </p:cNvPicPr>
          <p:nvPr/>
        </p:nvPicPr>
        <p:blipFill>
          <a:blip r:embed="rId2"/>
          <a:stretch>
            <a:fillRect/>
          </a:stretch>
        </p:blipFill>
        <p:spPr>
          <a:xfrm>
            <a:off x="1232116" y="1189038"/>
            <a:ext cx="6679769" cy="3442126"/>
          </a:xfrm>
          <a:prstGeom prst="rect">
            <a:avLst/>
          </a:prstGeom>
        </p:spPr>
      </p:pic>
    </p:spTree>
    <p:extLst>
      <p:ext uri="{BB962C8B-B14F-4D97-AF65-F5344CB8AC3E}">
        <p14:creationId xmlns:p14="http://schemas.microsoft.com/office/powerpoint/2010/main" val="146889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7473F5-7A8D-9930-8901-06AF3C4F9473}"/>
              </a:ext>
            </a:extLst>
          </p:cNvPr>
          <p:cNvSpPr>
            <a:spLocks noGrp="1"/>
          </p:cNvSpPr>
          <p:nvPr>
            <p:ph type="title"/>
          </p:nvPr>
        </p:nvSpPr>
        <p:spPr/>
        <p:txBody>
          <a:bodyPr/>
          <a:lstStyle/>
          <a:p>
            <a:r>
              <a:rPr lang="en-US" err="1"/>
              <a:t>Jupyter</a:t>
            </a:r>
            <a:endParaRPr lang="en-US"/>
          </a:p>
        </p:txBody>
      </p:sp>
      <p:sp>
        <p:nvSpPr>
          <p:cNvPr id="2" name="Text Placeholder 1">
            <a:extLst>
              <a:ext uri="{FF2B5EF4-FFF2-40B4-BE49-F238E27FC236}">
                <a16:creationId xmlns:a16="http://schemas.microsoft.com/office/drawing/2014/main" id="{847D3F86-C146-441D-A1F9-30F3B3B9DA54}"/>
              </a:ext>
            </a:extLst>
          </p:cNvPr>
          <p:cNvSpPr>
            <a:spLocks noGrp="1"/>
          </p:cNvSpPr>
          <p:nvPr>
            <p:ph type="body" idx="1"/>
          </p:nvPr>
        </p:nvSpPr>
        <p:spPr/>
        <p:txBody>
          <a:bodyPr/>
          <a:lstStyle/>
          <a:p>
            <a:r>
              <a:rPr lang="en-US"/>
              <a:t>Where to get your open-source fix</a:t>
            </a:r>
          </a:p>
          <a:p>
            <a:endParaRPr lang="en-US"/>
          </a:p>
        </p:txBody>
      </p:sp>
    </p:spTree>
    <p:extLst>
      <p:ext uri="{BB962C8B-B14F-4D97-AF65-F5344CB8AC3E}">
        <p14:creationId xmlns:p14="http://schemas.microsoft.com/office/powerpoint/2010/main" val="256935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7B07-E6E2-95BC-72C6-859D447DA767}"/>
              </a:ext>
            </a:extLst>
          </p:cNvPr>
          <p:cNvSpPr>
            <a:spLocks noGrp="1"/>
          </p:cNvSpPr>
          <p:nvPr>
            <p:ph type="title"/>
          </p:nvPr>
        </p:nvSpPr>
        <p:spPr>
          <a:xfrm>
            <a:off x="628650" y="118861"/>
            <a:ext cx="7886700" cy="457200"/>
          </a:xfrm>
        </p:spPr>
        <p:txBody>
          <a:bodyPr>
            <a:normAutofit fontScale="90000"/>
          </a:bodyPr>
          <a:lstStyle/>
          <a:p>
            <a:r>
              <a:rPr lang="en-US"/>
              <a:t>Jupyter</a:t>
            </a:r>
          </a:p>
        </p:txBody>
      </p:sp>
      <p:sp>
        <p:nvSpPr>
          <p:cNvPr id="3" name="Text Placeholder 2">
            <a:extLst>
              <a:ext uri="{FF2B5EF4-FFF2-40B4-BE49-F238E27FC236}">
                <a16:creationId xmlns:a16="http://schemas.microsoft.com/office/drawing/2014/main" id="{8B5A7EF1-88E1-1EA0-BCE6-A0294EEE1ACF}"/>
              </a:ext>
            </a:extLst>
          </p:cNvPr>
          <p:cNvSpPr>
            <a:spLocks noGrp="1"/>
          </p:cNvSpPr>
          <p:nvPr>
            <p:ph type="body" sz="quarter" idx="10"/>
          </p:nvPr>
        </p:nvSpPr>
        <p:spPr>
          <a:xfrm>
            <a:off x="628650" y="576855"/>
            <a:ext cx="7886700" cy="457200"/>
          </a:xfrm>
        </p:spPr>
        <p:txBody>
          <a:bodyPr>
            <a:normAutofit/>
          </a:bodyPr>
          <a:lstStyle/>
          <a:p>
            <a:r>
              <a:rPr lang="en-US"/>
              <a:t>Better together | Run R, Python, and SAS Notebooks</a:t>
            </a:r>
          </a:p>
        </p:txBody>
      </p:sp>
      <p:pic>
        <p:nvPicPr>
          <p:cNvPr id="7" name="Picture 6">
            <a:extLst>
              <a:ext uri="{FF2B5EF4-FFF2-40B4-BE49-F238E27FC236}">
                <a16:creationId xmlns:a16="http://schemas.microsoft.com/office/drawing/2014/main" id="{46362D63-FAC8-0F36-D397-8B8B512DD8BF}"/>
              </a:ext>
            </a:extLst>
          </p:cNvPr>
          <p:cNvPicPr>
            <a:picLocks noChangeAspect="1"/>
          </p:cNvPicPr>
          <p:nvPr/>
        </p:nvPicPr>
        <p:blipFill>
          <a:blip r:embed="rId2"/>
          <a:stretch>
            <a:fillRect/>
          </a:stretch>
        </p:blipFill>
        <p:spPr>
          <a:xfrm>
            <a:off x="537276" y="1378586"/>
            <a:ext cx="2988588" cy="2511149"/>
          </a:xfrm>
          <a:prstGeom prst="rect">
            <a:avLst/>
          </a:prstGeom>
        </p:spPr>
      </p:pic>
      <p:pic>
        <p:nvPicPr>
          <p:cNvPr id="9" name="Picture 8">
            <a:extLst>
              <a:ext uri="{FF2B5EF4-FFF2-40B4-BE49-F238E27FC236}">
                <a16:creationId xmlns:a16="http://schemas.microsoft.com/office/drawing/2014/main" id="{9A3C8FDA-DCD7-3218-F5A2-D69ED5C54458}"/>
              </a:ext>
            </a:extLst>
          </p:cNvPr>
          <p:cNvPicPr>
            <a:picLocks noChangeAspect="1"/>
          </p:cNvPicPr>
          <p:nvPr/>
        </p:nvPicPr>
        <p:blipFill>
          <a:blip r:embed="rId3"/>
          <a:stretch>
            <a:fillRect/>
          </a:stretch>
        </p:blipFill>
        <p:spPr>
          <a:xfrm>
            <a:off x="3840640" y="1378586"/>
            <a:ext cx="5163877" cy="2511149"/>
          </a:xfrm>
          <a:prstGeom prst="rect">
            <a:avLst/>
          </a:prstGeom>
        </p:spPr>
      </p:pic>
    </p:spTree>
    <p:extLst>
      <p:ext uri="{BB962C8B-B14F-4D97-AF65-F5344CB8AC3E}">
        <p14:creationId xmlns:p14="http://schemas.microsoft.com/office/powerpoint/2010/main" val="422035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D7ACF1-D472-33E7-74B4-7AC86D2C892E}"/>
              </a:ext>
            </a:extLst>
          </p:cNvPr>
          <p:cNvSpPr>
            <a:spLocks noGrp="1"/>
          </p:cNvSpPr>
          <p:nvPr>
            <p:ph type="title"/>
          </p:nvPr>
        </p:nvSpPr>
        <p:spPr/>
        <p:txBody>
          <a:bodyPr/>
          <a:lstStyle/>
          <a:p>
            <a:r>
              <a:rPr lang="en-US"/>
              <a:t>SAS Visual Analytics</a:t>
            </a:r>
          </a:p>
        </p:txBody>
      </p:sp>
      <p:sp>
        <p:nvSpPr>
          <p:cNvPr id="2" name="Text Placeholder 1">
            <a:extLst>
              <a:ext uri="{FF2B5EF4-FFF2-40B4-BE49-F238E27FC236}">
                <a16:creationId xmlns:a16="http://schemas.microsoft.com/office/drawing/2014/main" id="{847D3F86-C146-441D-A1F9-30F3B3B9DA54}"/>
              </a:ext>
            </a:extLst>
          </p:cNvPr>
          <p:cNvSpPr>
            <a:spLocks noGrp="1"/>
          </p:cNvSpPr>
          <p:nvPr>
            <p:ph type="body" idx="1"/>
          </p:nvPr>
        </p:nvSpPr>
        <p:spPr/>
        <p:txBody>
          <a:bodyPr/>
          <a:lstStyle/>
          <a:p>
            <a:r>
              <a:rPr lang="en-US"/>
              <a:t>Dashboarding approach to analytics = analytics for all</a:t>
            </a:r>
          </a:p>
        </p:txBody>
      </p:sp>
    </p:spTree>
    <p:extLst>
      <p:ext uri="{BB962C8B-B14F-4D97-AF65-F5344CB8AC3E}">
        <p14:creationId xmlns:p14="http://schemas.microsoft.com/office/powerpoint/2010/main" val="5857136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24&quot;/&gt;&lt;lineCharCount val=&quot;13&quot;/&gt;&lt;lineCharCount val=&quot;12&quot;/&gt;&lt;lineCharCount val=&quot;13&quot;/&gt;&lt;lineCharCount val=&quot;11&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PRESENTER_SHAPEINFO" val="&lt;ThreeDShapeInfo&gt;&lt;uuid val=&quot;{9E869EA8-E793-41D0-8288-17A49917E721}&quot;/&gt;&lt;isInvalidForFieldText val=&quot;0&quot;/&gt;&lt;Image&gt;&lt;filename val=&quot;C:\Users\kaperk\AppData\Local\Temp\PR\data\asimages\{9E869EA8-E793-41D0-8288-17A49917E721}_4.png&quot;/&gt;&lt;left val=&quot;587&quot;/&gt;&lt;top val=&quot;213&quot;/&gt;&lt;width val=&quot;73&quot;/&gt;&lt;height val=&quot;72&quot;/&gt;&lt;hasText val=&quot;1&quot;/&gt;&lt;/Image&gt;&lt;/ThreeDShapeInfo&gt;"/>
</p:tagLst>
</file>

<file path=ppt/tags/tag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DA">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FD92C41C-E938-6644-A877-2D0FB8407C3F}"/>
    </a:ext>
  </a:extLst>
</a:theme>
</file>

<file path=ppt/theme/theme3.xml><?xml version="1.0" encoding="utf-8"?>
<a:theme xmlns:a="http://schemas.openxmlformats.org/drawingml/2006/main" name="1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7EAA0"/>
        </a:solidFill>
        <a:ln w="12700" cap="flat" cmpd="sng" algn="ctr">
          <a:solidFill>
            <a:srgbClr val="000000"/>
          </a:solidFill>
          <a:prstDash val="solid"/>
          <a:round/>
          <a:headEnd type="none" w="med" len="lg"/>
          <a:tailEnd type="triangle" w="med" len="lg"/>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defRPr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DS_16x9_2019.potx" id="{205CCAB2-2F38-46CD-9214-5B9FFE2A07D3}" vid="{3E687704-2A1B-4DB3-A24C-741EF95B548B}"/>
    </a:ext>
  </a:extLst>
</a:theme>
</file>

<file path=ppt/theme/theme4.xml><?xml version="1.0" encoding="utf-8"?>
<a:theme xmlns:a="http://schemas.openxmlformats.org/drawingml/2006/main" name="2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7EAA0"/>
        </a:solidFill>
        <a:ln w="12700" cap="flat" cmpd="sng" algn="ctr">
          <a:solidFill>
            <a:srgbClr val="000000"/>
          </a:solidFill>
          <a:prstDash val="solid"/>
          <a:round/>
          <a:headEnd type="none" w="med" len="lg"/>
          <a:tailEnd type="triangle" w="med" len="lg"/>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defRPr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DS_16x9_2019.potx" id="{205CCAB2-2F38-46CD-9214-5B9FFE2A07D3}" vid="{3E687704-2A1B-4DB3-A24C-741EF95B548B}"/>
    </a:ext>
  </a:extLst>
</a:theme>
</file>

<file path=ppt/theme/theme5.xml><?xml version="1.0" encoding="utf-8"?>
<a:theme xmlns:a="http://schemas.openxmlformats.org/drawingml/2006/main" name="3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7EAA0"/>
        </a:solidFill>
        <a:ln w="12700" cap="flat" cmpd="sng" algn="ctr">
          <a:solidFill>
            <a:srgbClr val="000000"/>
          </a:solidFill>
          <a:prstDash val="solid"/>
          <a:round/>
          <a:headEnd type="none" w="med" len="lg"/>
          <a:tailEnd type="triangle" w="med" len="lg"/>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defRPr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DS_16x9_2019.potx" id="{205CCAB2-2F38-46CD-9214-5B9FFE2A07D3}" vid="{3E687704-2A1B-4DB3-A24C-741EF95B548B}"/>
    </a:ext>
  </a:extLst>
</a:theme>
</file>

<file path=ppt/theme/theme6.xml><?xml version="1.0" encoding="utf-8"?>
<a:theme xmlns:a="http://schemas.openxmlformats.org/drawingml/2006/main" name="4_SAS">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7EAA0"/>
        </a:solidFill>
        <a:ln w="12700" cap="flat" cmpd="sng" algn="ctr">
          <a:solidFill>
            <a:srgbClr val="000000"/>
          </a:solidFill>
          <a:prstDash val="solid"/>
          <a:round/>
          <a:headEnd type="none" w="med" len="lg"/>
          <a:tailEnd type="triangle" w="med" len="lg"/>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defRPr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DS_16x9_2019.potx" id="{205CCAB2-2F38-46CD-9214-5B9FFE2A07D3}" vid="{3E687704-2A1B-4DB3-A24C-741EF95B548B}"/>
    </a:ext>
  </a:extLst>
</a:theme>
</file>

<file path=ppt/theme/theme7.xml><?xml version="1.0" encoding="utf-8"?>
<a:theme xmlns:a="http://schemas.openxmlformats.org/drawingml/2006/main" name="2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8.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dirty="0" smtClean="0">
            <a:solidFill>
              <a:schemeClr val="accent4"/>
            </a:solidFill>
          </a:defRPr>
        </a:defPPr>
      </a:lstStyle>
    </a:txDef>
  </a:objectDefaults>
  <a:extraClrSchemeLst/>
  <a:extLst>
    <a:ext uri="{05A4C25C-085E-4340-85A3-A5531E510DB2}">
      <thm15:themeFamily xmlns:thm15="http://schemas.microsoft.com/office/thememl/2012/main" name="2023_Agendas_Timelines.potx" id="{AF8D59E2-90B7-40BE-8CDB-3D0E5FE36F9B}" vid="{9C73B3BD-23C8-4B6C-8EB5-69A64F42AA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ateCompleted xmlns="474e9b53-7120-4c6a-9ff0-5d0ee99e8fa3" xsi:nil="true"/>
    <TaxCatchAll xmlns="a6f2ae38-7a66-45e7-9e41-c52c9bd1ae4b" xsi:nil="true"/>
    <lcf76f155ced4ddcb4097134ff3c332f xmlns="474e9b53-7120-4c6a-9ff0-5d0ee99e8fa3">
      <Terms xmlns="http://schemas.microsoft.com/office/infopath/2007/PartnerControls"/>
    </lcf76f155ced4ddcb4097134ff3c332f>
    <SharedWithUsers xmlns="a6f2ae38-7a66-45e7-9e41-c52c9bd1ae4b">
      <UserInfo>
        <DisplayName>Liz Moran</DisplayName>
        <AccountId>13</AccountId>
        <AccountType/>
      </UserInfo>
      <UserInfo>
        <DisplayName>Tom Grant</DisplayName>
        <AccountId>20</AccountId>
        <AccountType/>
      </UserInfo>
      <UserInfo>
        <DisplayName>Linda Jordan</DisplayName>
        <AccountId>659</AccountId>
        <AccountType/>
      </UserInfo>
      <UserInfo>
        <DisplayName>Rachel McLawhon</DisplayName>
        <AccountId>130</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2247B6AEE6824EBA5A81E62E743BF4" ma:contentTypeVersion="18" ma:contentTypeDescription="Create a new document." ma:contentTypeScope="" ma:versionID="cf69c9af26a06227639f56588437ed8a">
  <xsd:schema xmlns:xsd="http://www.w3.org/2001/XMLSchema" xmlns:xs="http://www.w3.org/2001/XMLSchema" xmlns:p="http://schemas.microsoft.com/office/2006/metadata/properties" xmlns:ns2="474e9b53-7120-4c6a-9ff0-5d0ee99e8fa3" xmlns:ns3="a6f2ae38-7a66-45e7-9e41-c52c9bd1ae4b" targetNamespace="http://schemas.microsoft.com/office/2006/metadata/properties" ma:root="true" ma:fieldsID="b9ba175ca827493eff4a7fbf6d6fae95" ns2:_="" ns3:_="">
    <xsd:import namespace="474e9b53-7120-4c6a-9ff0-5d0ee99e8fa3"/>
    <xsd:import namespace="a6f2ae38-7a66-45e7-9e41-c52c9bd1ae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DateCompleted"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4e9b53-7120-4c6a-9ff0-5d0ee99e8f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DateCompleted" ma:index="21" nillable="true" ma:displayName="Date Completed" ma:format="DateOnly" ma:internalName="DateCompleted">
      <xsd:simpleType>
        <xsd:restriction base="dms:DateTim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fd0e135-c9ac-4e89-9c36-fb2929ad0f0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f2ae38-7a66-45e7-9e41-c52c9bd1ae4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66f315d8-cd88-4412-8523-0235389ab0ab}" ma:internalName="TaxCatchAll" ma:showField="CatchAllData" ma:web="a6f2ae38-7a66-45e7-9e41-c52c9bd1ae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9370C3-7451-47AA-B269-13C53013C48B}">
  <ds:schemaRefs>
    <ds:schemaRef ds:uri="http://schemas.microsoft.com/sharepoint/v3/contenttype/forms"/>
  </ds:schemaRefs>
</ds:datastoreItem>
</file>

<file path=customXml/itemProps2.xml><?xml version="1.0" encoding="utf-8"?>
<ds:datastoreItem xmlns:ds="http://schemas.openxmlformats.org/officeDocument/2006/customXml" ds:itemID="{BC8D2B7F-E637-442F-8DC5-C11BB604054D}">
  <ds:schemaRefs>
    <ds:schemaRef ds:uri="474e9b53-7120-4c6a-9ff0-5d0ee99e8fa3"/>
    <ds:schemaRef ds:uri="http://schemas.microsoft.com/office/2006/metadata/properties"/>
    <ds:schemaRef ds:uri="http://purl.org/dc/elements/1.1/"/>
    <ds:schemaRef ds:uri="http://purl.org/dc/dcmitype/"/>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a6f2ae38-7a66-45e7-9e41-c52c9bd1ae4b"/>
    <ds:schemaRef ds:uri="http://www.w3.org/XML/1998/namespace"/>
  </ds:schemaRefs>
</ds:datastoreItem>
</file>

<file path=customXml/itemProps3.xml><?xml version="1.0" encoding="utf-8"?>
<ds:datastoreItem xmlns:ds="http://schemas.openxmlformats.org/officeDocument/2006/customXml" ds:itemID="{2303B869-C101-4564-B90B-BE1ED1450B82}">
  <ds:schemaRefs>
    <ds:schemaRef ds:uri="474e9b53-7120-4c6a-9ff0-5d0ee99e8fa3"/>
    <ds:schemaRef ds:uri="a6f2ae38-7a66-45e7-9e41-c52c9bd1ae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SAS-External-16x9</Template>
  <TotalTime>87</TotalTime>
  <Words>1408</Words>
  <Application>Microsoft Office PowerPoint</Application>
  <PresentationFormat>On-screen Show (16:9)</PresentationFormat>
  <Paragraphs>153</Paragraphs>
  <Slides>20</Slides>
  <Notes>8</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20</vt:i4>
      </vt:variant>
    </vt:vector>
  </HeadingPairs>
  <TitlesOfParts>
    <vt:vector size="39" baseType="lpstr">
      <vt:lpstr>Anova</vt:lpstr>
      <vt:lpstr>Anova Bold</vt:lpstr>
      <vt:lpstr>Anova Light</vt:lpstr>
      <vt:lpstr>Arial</vt:lpstr>
      <vt:lpstr>Avenir Next Cyr W04 Light</vt:lpstr>
      <vt:lpstr>Calibri</vt:lpstr>
      <vt:lpstr>Calibri (Body)</vt:lpstr>
      <vt:lpstr>Calibri Light</vt:lpstr>
      <vt:lpstr>Proxima Nova</vt:lpstr>
      <vt:lpstr>Times New Roman</vt:lpstr>
      <vt:lpstr>1_2020-Template-External</vt:lpstr>
      <vt:lpstr>1_NDA</vt:lpstr>
      <vt:lpstr>1_SAS</vt:lpstr>
      <vt:lpstr>2_SAS</vt:lpstr>
      <vt:lpstr>3_SAS</vt:lpstr>
      <vt:lpstr>4_SAS</vt:lpstr>
      <vt:lpstr>2_2020-Template-External</vt:lpstr>
      <vt:lpstr>Office Theme</vt:lpstr>
      <vt:lpstr>SAS - EXTERNAL</vt:lpstr>
      <vt:lpstr>SAS Studio</vt:lpstr>
      <vt:lpstr>SAS Studio</vt:lpstr>
      <vt:lpstr>SAS Studio</vt:lpstr>
      <vt:lpstr>SAS Studio</vt:lpstr>
      <vt:lpstr>SAS Model Studio</vt:lpstr>
      <vt:lpstr>SAS Model Studio</vt:lpstr>
      <vt:lpstr>Jupyter</vt:lpstr>
      <vt:lpstr>Jupyter</vt:lpstr>
      <vt:lpstr>SAS Visual Analytics</vt:lpstr>
      <vt:lpstr>SAS Visual Analytics</vt:lpstr>
      <vt:lpstr>Dashboarding Techniques</vt:lpstr>
      <vt:lpstr>PowerPoint Presentation</vt:lpstr>
      <vt:lpstr>PowerPoint Presentation</vt:lpstr>
      <vt:lpstr>Use the simplest graph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Lincoln Groves</dc:creator>
  <cp:lastModifiedBy>Linda Jordan</cp:lastModifiedBy>
  <cp:revision>4</cp:revision>
  <cp:lastPrinted>2023-02-03T18:04:28Z</cp:lastPrinted>
  <dcterms:created xsi:type="dcterms:W3CDTF">2022-09-21T19:43:45Z</dcterms:created>
  <dcterms:modified xsi:type="dcterms:W3CDTF">2023-12-06T22:12:57Z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451006F2-8E20-4D4E-B05C-4B5D02827FD6</vt:lpwstr>
  </property>
  <property fmtid="{D5CDD505-2E9C-101B-9397-08002B2CF9AE}" pid="3" name="ArticulatePath">
    <vt:lpwstr>2020-Template-External</vt:lpwstr>
  </property>
  <property fmtid="{D5CDD505-2E9C-101B-9397-08002B2CF9AE}" pid="4" name="ContentTypeId">
    <vt:lpwstr>0x010100512247B6AEE6824EBA5A81E62E743BF4</vt:lpwstr>
  </property>
  <property fmtid="{D5CDD505-2E9C-101B-9397-08002B2CF9AE}" pid="5" name="MediaServiceImageTags">
    <vt:lpwstr/>
  </property>
</Properties>
</file>